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master.pt/templates-html5-gratis-2-2057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Alpha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Roberto Franco – Engenharia mecânica </a:t>
            </a:r>
          </a:p>
          <a:p>
            <a:r>
              <a:rPr lang="pt-BR" dirty="0"/>
              <a:t>Vitor </a:t>
            </a:r>
            <a:r>
              <a:rPr lang="pt-BR" dirty="0" err="1"/>
              <a:t>Vitturi</a:t>
            </a:r>
            <a:r>
              <a:rPr lang="pt-BR" dirty="0"/>
              <a:t> – Engenharia da computação</a:t>
            </a:r>
          </a:p>
          <a:p>
            <a:r>
              <a:rPr lang="pt-BR" dirty="0"/>
              <a:t>Gabriel Salvador – Engenharia Mecatrônica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010" y="-104775"/>
            <a:ext cx="10397289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9408DF-AC29-47DF-B7C4-F7C51DCC7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50" y="340407"/>
            <a:ext cx="3980812" cy="61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AF4FEC-642A-4FFC-92B5-55B60D7B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07" y="266996"/>
            <a:ext cx="3823607" cy="62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Fontes : </a:t>
            </a:r>
            <a:r>
              <a:rPr lang="pt-BR" dirty="0" err="1"/>
              <a:t>google</a:t>
            </a:r>
            <a:endParaRPr lang="pt-BR" dirty="0"/>
          </a:p>
          <a:p>
            <a:r>
              <a:rPr lang="pt-BR" dirty="0"/>
              <a:t>Cores: </a:t>
            </a:r>
            <a:r>
              <a:rPr lang="pt-BR" dirty="0" err="1"/>
              <a:t>apple</a:t>
            </a:r>
            <a:endParaRPr lang="pt-BR" dirty="0"/>
          </a:p>
          <a:p>
            <a:endParaRPr lang="pt-BR" dirty="0"/>
          </a:p>
          <a:p>
            <a:r>
              <a:rPr lang="pt-BR" dirty="0"/>
              <a:t>Referencias: http://designculture.com.br/20-sites-modernos-para-inspirar</a:t>
            </a:r>
          </a:p>
          <a:p>
            <a:r>
              <a:rPr lang="pt-BR" dirty="0">
                <a:hlinkClick r:id="rId2"/>
              </a:rPr>
              <a:t>http://www.webmaster.pt/templates-html5-gratis-2-20574.html</a:t>
            </a:r>
            <a:endParaRPr lang="pt-BR" dirty="0"/>
          </a:p>
          <a:p>
            <a:r>
              <a:rPr lang="pt-BR" dirty="0"/>
              <a:t>https://www.adobe.com/br/creativecloud.html</a:t>
            </a:r>
          </a:p>
          <a:p>
            <a:r>
              <a:rPr lang="pt-BR" dirty="0"/>
              <a:t>https://www.tuesport.com/br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88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I</vt:lpstr>
      <vt:lpstr>Equipe: Alpha Web</vt:lpstr>
      <vt:lpstr>Mockup da página principal</vt:lpstr>
      <vt:lpstr>Mockup da página Sobre Mim</vt:lpstr>
      <vt:lpstr>Referências de cores e tipografia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Roberto Franco</cp:lastModifiedBy>
  <cp:revision>28</cp:revision>
  <dcterms:created xsi:type="dcterms:W3CDTF">2017-08-14T21:14:21Z</dcterms:created>
  <dcterms:modified xsi:type="dcterms:W3CDTF">2017-10-06T18:10:27Z</dcterms:modified>
</cp:coreProperties>
</file>