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5" r:id="rId9"/>
    <p:sldId id="261" r:id="rId10"/>
    <p:sldId id="270" r:id="rId11"/>
    <p:sldId id="262" r:id="rId12"/>
    <p:sldId id="263" r:id="rId13"/>
    <p:sldId id="269" r:id="rId14"/>
    <p:sldId id="268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84D7-1D55-4EC5-B0A0-9BB4C1D882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809-4F9E-4D59-A6B1-7E67BD1D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5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84D7-1D55-4EC5-B0A0-9BB4C1D882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809-4F9E-4D59-A6B1-7E67BD1D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5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84D7-1D55-4EC5-B0A0-9BB4C1D882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809-4F9E-4D59-A6B1-7E67BD1D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3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84D7-1D55-4EC5-B0A0-9BB4C1D882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809-4F9E-4D59-A6B1-7E67BD1D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84D7-1D55-4EC5-B0A0-9BB4C1D882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809-4F9E-4D59-A6B1-7E67BD1D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4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84D7-1D55-4EC5-B0A0-9BB4C1D882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809-4F9E-4D59-A6B1-7E67BD1D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84D7-1D55-4EC5-B0A0-9BB4C1D882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809-4F9E-4D59-A6B1-7E67BD1D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8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84D7-1D55-4EC5-B0A0-9BB4C1D882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809-4F9E-4D59-A6B1-7E67BD1D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3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84D7-1D55-4EC5-B0A0-9BB4C1D882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809-4F9E-4D59-A6B1-7E67BD1D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84D7-1D55-4EC5-B0A0-9BB4C1D882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809-4F9E-4D59-A6B1-7E67BD1D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4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84D7-1D55-4EC5-B0A0-9BB4C1D882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809-4F9E-4D59-A6B1-7E67BD1D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5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184D7-1D55-4EC5-B0A0-9BB4C1D882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E5809-4F9E-4D59-A6B1-7E67BD1D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2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Frekvenciav</a:t>
            </a:r>
            <a:r>
              <a:rPr lang="hu-HU" dirty="0" err="1"/>
              <a:t>áltós</a:t>
            </a:r>
            <a:r>
              <a:rPr lang="hu-HU" dirty="0"/>
              <a:t> aszinkronmotorok vizsgálata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04042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Motor modell</a:t>
            </a:r>
          </a:p>
          <a:p>
            <a:endParaRPr lang="hu-HU" dirty="0"/>
          </a:p>
          <a:p>
            <a:pPr algn="r"/>
            <a:r>
              <a:rPr lang="hu-HU" dirty="0"/>
              <a:t>Készítette: Rácz Benedek György </a:t>
            </a:r>
            <a:r>
              <a:rPr lang="hu-HU" dirty="0" err="1"/>
              <a:t>M.Sc</a:t>
            </a:r>
            <a:r>
              <a:rPr lang="hu-HU" dirty="0"/>
              <a:t> DT1</a:t>
            </a:r>
          </a:p>
          <a:p>
            <a:pPr algn="r"/>
            <a:r>
              <a:rPr lang="hu-HU" dirty="0"/>
              <a:t>Konzulens Dr. </a:t>
            </a:r>
            <a:r>
              <a:rPr lang="hu-HU" dirty="0" err="1"/>
              <a:t>Számel</a:t>
            </a:r>
            <a:r>
              <a:rPr lang="hu-HU" dirty="0"/>
              <a:t> László </a:t>
            </a:r>
          </a:p>
        </p:txBody>
      </p:sp>
    </p:spTree>
    <p:extLst>
      <p:ext uri="{BB962C8B-B14F-4D97-AF65-F5344CB8AC3E}">
        <p14:creationId xmlns:p14="http://schemas.microsoft.com/office/powerpoint/2010/main" val="2759952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Indítás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parametric_AC_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6" y="1861873"/>
            <a:ext cx="7449948" cy="431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60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Élesztés, tesztek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Speciális esetekben egyszerűsödik a modell</a:t>
            </a:r>
          </a:p>
          <a:p>
            <a:pPr lvl="1"/>
            <a:r>
              <a:rPr lang="hu-HU" dirty="0"/>
              <a:t>DC</a:t>
            </a:r>
          </a:p>
          <a:p>
            <a:pPr lvl="1"/>
            <a:r>
              <a:rPr lang="hu-HU" dirty="0"/>
              <a:t>AC – szinkron rotor</a:t>
            </a:r>
          </a:p>
          <a:p>
            <a:pPr lvl="1"/>
            <a:r>
              <a:rPr lang="hu-HU" dirty="0"/>
              <a:t>AC – álló rotor</a:t>
            </a:r>
          </a:p>
          <a:p>
            <a:pPr lvl="1"/>
            <a:r>
              <a:rPr lang="hu-HU" dirty="0"/>
              <a:t>Energiamérleg</a:t>
            </a:r>
          </a:p>
          <a:p>
            <a:r>
              <a:rPr lang="hu-HU" dirty="0"/>
              <a:t>Modellek</a:t>
            </a:r>
          </a:p>
          <a:p>
            <a:pPr lvl="1"/>
            <a:r>
              <a:rPr lang="en-US" dirty="0"/>
              <a:t> x = A\(-B*u)</a:t>
            </a:r>
            <a:r>
              <a:rPr lang="hu-HU" dirty="0"/>
              <a:t> (Állapotváltozós leírásból)</a:t>
            </a:r>
          </a:p>
          <a:p>
            <a:pPr lvl="1"/>
            <a:r>
              <a:rPr lang="hu-HU" dirty="0"/>
              <a:t>Állandósultállapot béli helyettesítő kapcsolás</a:t>
            </a:r>
          </a:p>
          <a:p>
            <a:pPr lvl="1"/>
            <a:r>
              <a:rPr lang="hu-HU" dirty="0"/>
              <a:t>Szimuláció konstans gerjesztéssel</a:t>
            </a:r>
          </a:p>
        </p:txBody>
      </p:sp>
    </p:spTree>
    <p:extLst>
      <p:ext uri="{BB962C8B-B14F-4D97-AF65-F5344CB8AC3E}">
        <p14:creationId xmlns:p14="http://schemas.microsoft.com/office/powerpoint/2010/main" val="311734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Vezérlési stratégiák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Állandó frekvenciájú hálózati táplálás</a:t>
            </a:r>
          </a:p>
          <a:p>
            <a:pPr lvl="1"/>
            <a:r>
              <a:rPr lang="hu-HU" dirty="0"/>
              <a:t>PWM</a:t>
            </a:r>
          </a:p>
          <a:p>
            <a:r>
              <a:rPr lang="hu-HU" dirty="0"/>
              <a:t>V/F vezérlés</a:t>
            </a:r>
          </a:p>
          <a:p>
            <a:r>
              <a:rPr lang="hu-HU" dirty="0"/>
              <a:t>Állandó rotorfluxus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343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PWM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731" y="147649"/>
            <a:ext cx="1097133" cy="1760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4425"/>
            <a:ext cx="9144000" cy="41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2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PWM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5333"/>
            <a:ext cx="6400800" cy="36759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83" y="3204594"/>
            <a:ext cx="4670596" cy="365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7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/>
              <a:t>Köszönöm a figyelmet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0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Villamos gépek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49" y="2488959"/>
            <a:ext cx="6872066" cy="3503406"/>
          </a:xfrm>
          <a:prstGeom prst="rect">
            <a:avLst/>
          </a:prstGeom>
        </p:spPr>
      </p:pic>
      <p:pic>
        <p:nvPicPr>
          <p:cNvPr id="1026" name="Picture 2" descr="freq_co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43" y="2038385"/>
            <a:ext cx="2264168" cy="57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5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Aszinkron gépek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Robosztus</a:t>
            </a:r>
          </a:p>
          <a:p>
            <a:r>
              <a:rPr lang="hu-HU" dirty="0"/>
              <a:t>Olcsó</a:t>
            </a:r>
          </a:p>
          <a:p>
            <a:r>
              <a:rPr lang="hu-HU" dirty="0"/>
              <a:t>Kis energiasűrűség</a:t>
            </a:r>
          </a:p>
          <a:p>
            <a:r>
              <a:rPr lang="hu-HU" dirty="0"/>
              <a:t>Vezérlés</a:t>
            </a:r>
          </a:p>
          <a:p>
            <a:pPr lvl="1"/>
            <a:r>
              <a:rPr lang="hu-HU" dirty="0"/>
              <a:t>Igénytelen: egyszerű</a:t>
            </a:r>
          </a:p>
          <a:p>
            <a:pPr lvl="1"/>
            <a:r>
              <a:rPr lang="hu-HU" dirty="0"/>
              <a:t>Jó dinamikájú, pontos: bonyolult</a:t>
            </a:r>
          </a:p>
          <a:p>
            <a:r>
              <a:rPr lang="hu-HU" dirty="0"/>
              <a:t>Legközelebbi alternatívája a </a:t>
            </a:r>
            <a:r>
              <a:rPr lang="hu-HU" dirty="0" err="1"/>
              <a:t>reluktanciagép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764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Gépmodell - Közös koordinátarendszerben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2050" name="Picture 2" descr="equation_in_common_coo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0"/>
          <a:stretch>
            <a:fillRect/>
          </a:stretch>
        </p:blipFill>
        <p:spPr bwMode="auto">
          <a:xfrm>
            <a:off x="4284916" y="1825625"/>
            <a:ext cx="4230434" cy="283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image_2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5625"/>
            <a:ext cx="3221451" cy="398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9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Eliminált szórt rotorinduktivitás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 descr="eliminated_rotor_inductanc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5625"/>
            <a:ext cx="4446689" cy="260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eliminated_rot_ind_flux_and_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0"/>
          <a:stretch>
            <a:fillRect/>
          </a:stretch>
        </p:blipFill>
        <p:spPr bwMode="auto">
          <a:xfrm>
            <a:off x="6210126" y="1825625"/>
            <a:ext cx="2305224" cy="17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eliminated_rot_ind_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1"/>
          <a:stretch>
            <a:fillRect/>
          </a:stretch>
        </p:blipFill>
        <p:spPr bwMode="auto">
          <a:xfrm>
            <a:off x="3893915" y="4862957"/>
            <a:ext cx="1356169" cy="105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eliminated_rot_ind_indu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1"/>
          <a:stretch>
            <a:fillRect/>
          </a:stretch>
        </p:blipFill>
        <p:spPr bwMode="auto">
          <a:xfrm>
            <a:off x="6164160" y="3549532"/>
            <a:ext cx="2351190" cy="173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28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Állapotváltozós leírás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49" y="1825624"/>
            <a:ext cx="3692576" cy="9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state_vars_and_inpu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65" y="1825625"/>
            <a:ext cx="3040686" cy="173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4564161"/>
            <a:ext cx="7886700" cy="161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93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Matlab</a:t>
            </a:r>
            <a:r>
              <a:rPr lang="hu-HU" dirty="0"/>
              <a:t> szimuláció –</a:t>
            </a:r>
            <a:br>
              <a:rPr lang="hu-HU" dirty="0"/>
            </a:br>
            <a:r>
              <a:rPr lang="hu-HU" dirty="0"/>
              <a:t>áttekintés</a:t>
            </a:r>
            <a:endParaRPr lang="en-US" dirty="0"/>
          </a:p>
        </p:txBody>
      </p:sp>
      <p:pic>
        <p:nvPicPr>
          <p:cNvPr id="6" name="Picture 2" descr="async_model_over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52675"/>
            <a:ext cx="7886700" cy="30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22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Matlab</a:t>
            </a:r>
            <a:r>
              <a:rPr lang="hu-HU" dirty="0"/>
              <a:t> szimuláció –</a:t>
            </a:r>
            <a:br>
              <a:rPr lang="hu-HU" dirty="0"/>
            </a:br>
            <a:r>
              <a:rPr lang="hu-HU" dirty="0"/>
              <a:t>mechanikai modell</a:t>
            </a:r>
            <a:endParaRPr lang="en-US" dirty="0"/>
          </a:p>
        </p:txBody>
      </p:sp>
      <p:pic>
        <p:nvPicPr>
          <p:cNvPr id="4" name="Content Placeholder 3" descr="async_mechan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28806"/>
            <a:ext cx="7886700" cy="33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motor_din_e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888796"/>
            <a:ext cx="2615240" cy="78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73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Matlab</a:t>
            </a:r>
            <a:r>
              <a:rPr lang="hu-HU" dirty="0"/>
              <a:t> szimuláció – elektromágneses modell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async_electr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8" y="1823178"/>
            <a:ext cx="8710623" cy="459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45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5376</TotalTime>
  <Words>118</Words>
  <Application>Microsoft Office PowerPoint</Application>
  <PresentationFormat>On-screen Show (4:3)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Frekvenciaváltós aszinkronmotorok vizsgálata</vt:lpstr>
      <vt:lpstr>Villamos gépek</vt:lpstr>
      <vt:lpstr>Aszinkron gépek</vt:lpstr>
      <vt:lpstr>Gépmodell - Közös koordinátarendszerben</vt:lpstr>
      <vt:lpstr>Eliminált szórt rotorinduktivitás</vt:lpstr>
      <vt:lpstr>Állapotváltozós leírás</vt:lpstr>
      <vt:lpstr>Matlab szimuláció – áttekintés</vt:lpstr>
      <vt:lpstr>Matlab szimuláció – mechanikai modell</vt:lpstr>
      <vt:lpstr>Matlab szimuláció – elektromágneses modell</vt:lpstr>
      <vt:lpstr>Indítás</vt:lpstr>
      <vt:lpstr>Élesztés, tesztek</vt:lpstr>
      <vt:lpstr>Vezérlési stratégiák</vt:lpstr>
      <vt:lpstr>PWM - I</vt:lpstr>
      <vt:lpstr>PWM - 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Frekvenciaváltós aszinkronmotorok vizsgálata</dc:title>
  <dc:creator>Benedek Racz</dc:creator>
  <cp:lastModifiedBy>Benedek Racz</cp:lastModifiedBy>
  <cp:revision>17</cp:revision>
  <dcterms:created xsi:type="dcterms:W3CDTF">2016-12-10T15:07:31Z</dcterms:created>
  <dcterms:modified xsi:type="dcterms:W3CDTF">2016-12-14T08:44:10Z</dcterms:modified>
</cp:coreProperties>
</file>