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3DDEF-4C87-493B-B855-5DD9B8947A39}" v="6" dt="2023-04-07T17:15:16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Schneider de Vasconcellos - PrestServ" userId="639606c2-27d7-45a8-9c24-e0899539aeb8" providerId="ADAL" clId="{C713DDEF-4C87-493B-B855-5DD9B8947A39}"/>
    <pc:docChg chg="undo custSel modSld modMainMaster">
      <pc:chgData name="Roberto Schneider de Vasconcellos - PrestServ" userId="639606c2-27d7-45a8-9c24-e0899539aeb8" providerId="ADAL" clId="{C713DDEF-4C87-493B-B855-5DD9B8947A39}" dt="2023-04-07T22:02:34.354" v="38" actId="14100"/>
      <pc:docMkLst>
        <pc:docMk/>
      </pc:docMkLst>
      <pc:sldChg chg="modSp mod">
        <pc:chgData name="Roberto Schneider de Vasconcellos - PrestServ" userId="639606c2-27d7-45a8-9c24-e0899539aeb8" providerId="ADAL" clId="{C713DDEF-4C87-493B-B855-5DD9B8947A39}" dt="2023-04-07T22:02:34.354" v="38" actId="14100"/>
        <pc:sldMkLst>
          <pc:docMk/>
          <pc:sldMk cId="3053667345" sldId="256"/>
        </pc:sldMkLst>
        <pc:spChg chg="mod">
          <ac:chgData name="Roberto Schneider de Vasconcellos - PrestServ" userId="639606c2-27d7-45a8-9c24-e0899539aeb8" providerId="ADAL" clId="{C713DDEF-4C87-493B-B855-5DD9B8947A39}" dt="2023-04-07T22:02:34.354" v="38" actId="14100"/>
          <ac:spMkLst>
            <pc:docMk/>
            <pc:sldMk cId="3053667345" sldId="256"/>
            <ac:spMk id="15" creationId="{AA0AF9F2-4470-C16A-F1B3-68BFA6D0ECB2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5:16.193" v="21"/>
          <ac:spMkLst>
            <pc:docMk/>
            <pc:sldMk cId="3053667345" sldId="256"/>
            <ac:spMk id="16" creationId="{2353F2EC-80BC-71DE-1AC6-B69B72636260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5:16.193" v="21"/>
          <ac:spMkLst>
            <pc:docMk/>
            <pc:sldMk cId="3053667345" sldId="256"/>
            <ac:spMk id="17" creationId="{71CC3D88-D938-B2B8-B37E-1120D6208A29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5:16.193" v="21"/>
          <ac:spMkLst>
            <pc:docMk/>
            <pc:sldMk cId="3053667345" sldId="256"/>
            <ac:spMk id="18" creationId="{EF03C8C5-FCEA-BB2E-C161-1F8CBD5CBAD0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5:16.193" v="21"/>
          <ac:spMkLst>
            <pc:docMk/>
            <pc:sldMk cId="3053667345" sldId="256"/>
            <ac:spMk id="19" creationId="{7AEDA4FC-A3CD-4A2D-1235-5BA64A357F38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5:16.193" v="21"/>
          <ac:spMkLst>
            <pc:docMk/>
            <pc:sldMk cId="3053667345" sldId="256"/>
            <ac:spMk id="20" creationId="{CDEB5508-FCE1-9E69-804D-887229ABFF27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5:16.193" v="21"/>
          <ac:spMkLst>
            <pc:docMk/>
            <pc:sldMk cId="3053667345" sldId="256"/>
            <ac:spMk id="21" creationId="{16526D51-8874-9E84-C2FD-E79FC636DB08}"/>
          </ac:spMkLst>
        </pc:spChg>
        <pc:picChg chg="mod">
          <ac:chgData name="Roberto Schneider de Vasconcellos - PrestServ" userId="639606c2-27d7-45a8-9c24-e0899539aeb8" providerId="ADAL" clId="{C713DDEF-4C87-493B-B855-5DD9B8947A39}" dt="2023-04-07T17:15:16.193" v="21"/>
          <ac:picMkLst>
            <pc:docMk/>
            <pc:sldMk cId="3053667345" sldId="256"/>
            <ac:picMk id="14" creationId="{5E05A630-E5B5-6D8E-2C4B-9749222718A7}"/>
          </ac:picMkLst>
        </pc:picChg>
      </pc:sldChg>
      <pc:sldMasterChg chg="modSp modSldLayout">
        <pc:chgData name="Roberto Schneider de Vasconcellos - PrestServ" userId="639606c2-27d7-45a8-9c24-e0899539aeb8" providerId="ADAL" clId="{C713DDEF-4C87-493B-B855-5DD9B8947A39}" dt="2023-04-07T17:15:16.193" v="21"/>
        <pc:sldMasterMkLst>
          <pc:docMk/>
          <pc:sldMasterMk cId="4219791231" sldId="2147483648"/>
        </pc:sldMasterMkLst>
        <pc:spChg chg="mod">
          <ac:chgData name="Roberto Schneider de Vasconcellos - PrestServ" userId="639606c2-27d7-45a8-9c24-e0899539aeb8" providerId="ADAL" clId="{C713DDEF-4C87-493B-B855-5DD9B8947A39}" dt="2023-04-07T17:15:16.193" v="21"/>
          <ac:spMkLst>
            <pc:docMk/>
            <pc:sldMasterMk cId="4219791231" sldId="2147483648"/>
            <ac:spMk id="2" creationId="{B22F2A0E-62F9-7C1D-11FB-8DE6CF4A4CE9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5:16.193" v="21"/>
          <ac:spMkLst>
            <pc:docMk/>
            <pc:sldMasterMk cId="4219791231" sldId="2147483648"/>
            <ac:spMk id="3" creationId="{3613F0D9-D3F6-8DA9-BDA3-6A94571407C2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5:16.193" v="21"/>
          <ac:spMkLst>
            <pc:docMk/>
            <pc:sldMasterMk cId="4219791231" sldId="2147483648"/>
            <ac:spMk id="4" creationId="{30AD8692-3F04-8384-4CE4-6FE0443C193B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5:16.193" v="21"/>
          <ac:spMkLst>
            <pc:docMk/>
            <pc:sldMasterMk cId="4219791231" sldId="2147483648"/>
            <ac:spMk id="5" creationId="{AB5607C5-8F03-3EB2-CFB5-77A57D80FADE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5:16.193" v="21"/>
          <ac:spMkLst>
            <pc:docMk/>
            <pc:sldMasterMk cId="4219791231" sldId="2147483648"/>
            <ac:spMk id="6" creationId="{88F90A92-99D7-6A0A-463A-B1B06F69B5B0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5:16.193" v="21"/>
          <ac:spMkLst>
            <pc:docMk/>
            <pc:sldMasterMk cId="4219791231" sldId="2147483648"/>
            <ac:spMk id="8" creationId="{BC635081-9031-3A9C-198C-58310523B989}"/>
          </ac:spMkLst>
        </pc:spChg>
        <pc:sldLayoutChg chg="modSp">
          <pc:chgData name="Roberto Schneider de Vasconcellos - PrestServ" userId="639606c2-27d7-45a8-9c24-e0899539aeb8" providerId="ADAL" clId="{C713DDEF-4C87-493B-B855-5DD9B8947A39}" dt="2023-04-07T17:15:16.193" v="21"/>
          <pc:sldLayoutMkLst>
            <pc:docMk/>
            <pc:sldMasterMk cId="4219791231" sldId="2147483648"/>
            <pc:sldLayoutMk cId="1204714889" sldId="2147483649"/>
          </pc:sldLayoutMkLst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1204714889" sldId="2147483649"/>
              <ac:spMk id="2" creationId="{693687D4-AFF7-B07E-ED55-A41C50F96CC9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1204714889" sldId="2147483649"/>
              <ac:spMk id="3" creationId="{8C89597D-F744-3855-637B-AD06226CC352}"/>
            </ac:spMkLst>
          </pc:spChg>
        </pc:sldLayoutChg>
        <pc:sldLayoutChg chg="modSp">
          <pc:chgData name="Roberto Schneider de Vasconcellos - PrestServ" userId="639606c2-27d7-45a8-9c24-e0899539aeb8" providerId="ADAL" clId="{C713DDEF-4C87-493B-B855-5DD9B8947A39}" dt="2023-04-07T17:15:16.193" v="21"/>
          <pc:sldLayoutMkLst>
            <pc:docMk/>
            <pc:sldMasterMk cId="4219791231" sldId="2147483648"/>
            <pc:sldLayoutMk cId="4103251570" sldId="2147483651"/>
          </pc:sldLayoutMkLst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4103251570" sldId="2147483651"/>
              <ac:spMk id="2" creationId="{838E20D6-219E-3C16-EEBA-7F4D1A075772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4103251570" sldId="2147483651"/>
              <ac:spMk id="3" creationId="{A0D19D37-4313-C18E-46C5-116666278FDD}"/>
            </ac:spMkLst>
          </pc:spChg>
        </pc:sldLayoutChg>
        <pc:sldLayoutChg chg="modSp">
          <pc:chgData name="Roberto Schneider de Vasconcellos - PrestServ" userId="639606c2-27d7-45a8-9c24-e0899539aeb8" providerId="ADAL" clId="{C713DDEF-4C87-493B-B855-5DD9B8947A39}" dt="2023-04-07T17:15:16.193" v="21"/>
          <pc:sldLayoutMkLst>
            <pc:docMk/>
            <pc:sldMasterMk cId="4219791231" sldId="2147483648"/>
            <pc:sldLayoutMk cId="4285858305" sldId="2147483652"/>
          </pc:sldLayoutMkLst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4285858305" sldId="2147483652"/>
              <ac:spMk id="3" creationId="{072EAFFA-3B24-12D6-FD47-DFD829E3BCD3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4285858305" sldId="2147483652"/>
              <ac:spMk id="4" creationId="{2B287CAB-6E0D-EC2F-4F7E-E80E41C91337}"/>
            </ac:spMkLst>
          </pc:spChg>
        </pc:sldLayoutChg>
        <pc:sldLayoutChg chg="modSp">
          <pc:chgData name="Roberto Schneider de Vasconcellos - PrestServ" userId="639606c2-27d7-45a8-9c24-e0899539aeb8" providerId="ADAL" clId="{C713DDEF-4C87-493B-B855-5DD9B8947A39}" dt="2023-04-07T17:15:16.193" v="21"/>
          <pc:sldLayoutMkLst>
            <pc:docMk/>
            <pc:sldMasterMk cId="4219791231" sldId="2147483648"/>
            <pc:sldLayoutMk cId="1119040474" sldId="2147483653"/>
          </pc:sldLayoutMkLst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1119040474" sldId="2147483653"/>
              <ac:spMk id="2" creationId="{987CA58C-C628-3A16-E556-85CCAE750B32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1119040474" sldId="2147483653"/>
              <ac:spMk id="3" creationId="{24D231F6-37B6-04EE-9551-08B4F6C2B16D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1119040474" sldId="2147483653"/>
              <ac:spMk id="4" creationId="{9FD93695-09E3-7F3A-334B-931B3BBA9A74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1119040474" sldId="2147483653"/>
              <ac:spMk id="5" creationId="{D146110A-FEFA-BA88-AC44-6CFBF61E40D0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1119040474" sldId="2147483653"/>
              <ac:spMk id="6" creationId="{7794C1D9-0924-2142-33AD-3B7F4A15B6EE}"/>
            </ac:spMkLst>
          </pc:spChg>
        </pc:sldLayoutChg>
        <pc:sldLayoutChg chg="modSp">
          <pc:chgData name="Roberto Schneider de Vasconcellos - PrestServ" userId="639606c2-27d7-45a8-9c24-e0899539aeb8" providerId="ADAL" clId="{C713DDEF-4C87-493B-B855-5DD9B8947A39}" dt="2023-04-07T17:15:16.193" v="21"/>
          <pc:sldLayoutMkLst>
            <pc:docMk/>
            <pc:sldMasterMk cId="4219791231" sldId="2147483648"/>
            <pc:sldLayoutMk cId="2920034857" sldId="2147483656"/>
          </pc:sldLayoutMkLst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2920034857" sldId="2147483656"/>
              <ac:spMk id="2" creationId="{329DE591-FE2D-4041-1651-814C9C42696F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2920034857" sldId="2147483656"/>
              <ac:spMk id="3" creationId="{B972C2C5-2BD3-8847-A44A-82573D4FAFB9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2920034857" sldId="2147483656"/>
              <ac:spMk id="4" creationId="{89810750-EB8A-8371-150B-790BD45C3910}"/>
            </ac:spMkLst>
          </pc:spChg>
        </pc:sldLayoutChg>
        <pc:sldLayoutChg chg="modSp">
          <pc:chgData name="Roberto Schneider de Vasconcellos - PrestServ" userId="639606c2-27d7-45a8-9c24-e0899539aeb8" providerId="ADAL" clId="{C713DDEF-4C87-493B-B855-5DD9B8947A39}" dt="2023-04-07T17:15:16.193" v="21"/>
          <pc:sldLayoutMkLst>
            <pc:docMk/>
            <pc:sldMasterMk cId="4219791231" sldId="2147483648"/>
            <pc:sldLayoutMk cId="3022954306" sldId="2147483657"/>
          </pc:sldLayoutMkLst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3022954306" sldId="2147483657"/>
              <ac:spMk id="2" creationId="{D71212E6-13E6-3A9A-D726-E47DE1728565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3022954306" sldId="2147483657"/>
              <ac:spMk id="3" creationId="{78732D85-052B-938B-644C-C2AACA84B13E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3022954306" sldId="2147483657"/>
              <ac:spMk id="4" creationId="{6A2F4043-3D1A-0FB5-3FAA-1225996A15B1}"/>
            </ac:spMkLst>
          </pc:spChg>
        </pc:sldLayoutChg>
        <pc:sldLayoutChg chg="modSp">
          <pc:chgData name="Roberto Schneider de Vasconcellos - PrestServ" userId="639606c2-27d7-45a8-9c24-e0899539aeb8" providerId="ADAL" clId="{C713DDEF-4C87-493B-B855-5DD9B8947A39}" dt="2023-04-07T17:15:16.193" v="21"/>
          <pc:sldLayoutMkLst>
            <pc:docMk/>
            <pc:sldMasterMk cId="4219791231" sldId="2147483648"/>
            <pc:sldLayoutMk cId="1028486526" sldId="2147483659"/>
          </pc:sldLayoutMkLst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1028486526" sldId="2147483659"/>
              <ac:spMk id="2" creationId="{30AB1B70-4EA9-58AD-3D0A-BD13665DC7CE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5:16.193" v="21"/>
            <ac:spMkLst>
              <pc:docMk/>
              <pc:sldMasterMk cId="4219791231" sldId="2147483648"/>
              <pc:sldLayoutMk cId="1028486526" sldId="2147483659"/>
              <ac:spMk id="3" creationId="{8C828CC8-E4F5-697F-7237-77E7CFF36D84}"/>
            </ac:spMkLst>
          </pc:spChg>
        </pc:sldLayoutChg>
      </pc:sldMasterChg>
      <pc:sldMasterChg chg="addSp modSp modSldLayout">
        <pc:chgData name="Roberto Schneider de Vasconcellos - PrestServ" userId="639606c2-27d7-45a8-9c24-e0899539aeb8" providerId="ADAL" clId="{C713DDEF-4C87-493B-B855-5DD9B8947A39}" dt="2023-04-07T17:14:48.752" v="19"/>
        <pc:sldMasterMkLst>
          <pc:docMk/>
          <pc:sldMasterMk cId="573084804" sldId="2147483660"/>
        </pc:sldMasterMkLst>
        <pc:spChg chg="mod">
          <ac:chgData name="Roberto Schneider de Vasconcellos - PrestServ" userId="639606c2-27d7-45a8-9c24-e0899539aeb8" providerId="ADAL" clId="{C713DDEF-4C87-493B-B855-5DD9B8947A39}" dt="2023-04-07T17:14:48.752" v="19"/>
          <ac:spMkLst>
            <pc:docMk/>
            <pc:sldMasterMk cId="573084804" sldId="2147483660"/>
            <ac:spMk id="2" creationId="{00000000-0000-0000-0000-000000000000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4:48.752" v="19"/>
          <ac:spMkLst>
            <pc:docMk/>
            <pc:sldMasterMk cId="573084804" sldId="2147483660"/>
            <ac:spMk id="3" creationId="{00000000-0000-0000-0000-000000000000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4:48.752" v="19"/>
          <ac:spMkLst>
            <pc:docMk/>
            <pc:sldMasterMk cId="573084804" sldId="2147483660"/>
            <ac:spMk id="4" creationId="{00000000-0000-0000-0000-000000000000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4:48.752" v="19"/>
          <ac:spMkLst>
            <pc:docMk/>
            <pc:sldMasterMk cId="573084804" sldId="2147483660"/>
            <ac:spMk id="5" creationId="{00000000-0000-0000-0000-000000000000}"/>
          </ac:spMkLst>
        </pc:spChg>
        <pc:spChg chg="mod">
          <ac:chgData name="Roberto Schneider de Vasconcellos - PrestServ" userId="639606c2-27d7-45a8-9c24-e0899539aeb8" providerId="ADAL" clId="{C713DDEF-4C87-493B-B855-5DD9B8947A39}" dt="2023-04-07T17:14:48.752" v="19"/>
          <ac:spMkLst>
            <pc:docMk/>
            <pc:sldMasterMk cId="573084804" sldId="2147483660"/>
            <ac:spMk id="6" creationId="{00000000-0000-0000-0000-000000000000}"/>
          </ac:spMkLst>
        </pc:spChg>
        <pc:spChg chg="add mod">
          <ac:chgData name="Roberto Schneider de Vasconcellos - PrestServ" userId="639606c2-27d7-45a8-9c24-e0899539aeb8" providerId="ADAL" clId="{C713DDEF-4C87-493B-B855-5DD9B8947A39}" dt="2023-04-07T17:14:48.752" v="19"/>
          <ac:spMkLst>
            <pc:docMk/>
            <pc:sldMasterMk cId="573084804" sldId="2147483660"/>
            <ac:spMk id="7" creationId="{6B350268-8EFB-95D3-4107-D0ECB2D707B5}"/>
          </ac:spMkLst>
        </pc:spChg>
        <pc:sldLayoutChg chg="modSp">
          <pc:chgData name="Roberto Schneider de Vasconcellos - PrestServ" userId="639606c2-27d7-45a8-9c24-e0899539aeb8" providerId="ADAL" clId="{C713DDEF-4C87-493B-B855-5DD9B8947A39}" dt="2023-04-07T17:14:48.752" v="19"/>
          <pc:sldLayoutMkLst>
            <pc:docMk/>
            <pc:sldMasterMk cId="573084804" sldId="2147483660"/>
            <pc:sldLayoutMk cId="317083268" sldId="2147483661"/>
          </pc:sldLayoutMkLst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317083268" sldId="2147483661"/>
              <ac:spMk id="2" creationId="{00000000-0000-0000-0000-000000000000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317083268" sldId="2147483661"/>
              <ac:spMk id="3" creationId="{00000000-0000-0000-0000-000000000000}"/>
            </ac:spMkLst>
          </pc:spChg>
        </pc:sldLayoutChg>
        <pc:sldLayoutChg chg="modSp">
          <pc:chgData name="Roberto Schneider de Vasconcellos - PrestServ" userId="639606c2-27d7-45a8-9c24-e0899539aeb8" providerId="ADAL" clId="{C713DDEF-4C87-493B-B855-5DD9B8947A39}" dt="2023-04-07T17:14:48.752" v="19"/>
          <pc:sldLayoutMkLst>
            <pc:docMk/>
            <pc:sldMasterMk cId="573084804" sldId="2147483660"/>
            <pc:sldLayoutMk cId="2601521251" sldId="2147483663"/>
          </pc:sldLayoutMkLst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2601521251" sldId="2147483663"/>
              <ac:spMk id="2" creationId="{00000000-0000-0000-0000-000000000000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2601521251" sldId="2147483663"/>
              <ac:spMk id="3" creationId="{00000000-0000-0000-0000-000000000000}"/>
            </ac:spMkLst>
          </pc:spChg>
        </pc:sldLayoutChg>
        <pc:sldLayoutChg chg="modSp">
          <pc:chgData name="Roberto Schneider de Vasconcellos - PrestServ" userId="639606c2-27d7-45a8-9c24-e0899539aeb8" providerId="ADAL" clId="{C713DDEF-4C87-493B-B855-5DD9B8947A39}" dt="2023-04-07T17:14:48.752" v="19"/>
          <pc:sldLayoutMkLst>
            <pc:docMk/>
            <pc:sldMasterMk cId="573084804" sldId="2147483660"/>
            <pc:sldLayoutMk cId="3485560889" sldId="2147483664"/>
          </pc:sldLayoutMkLst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3485560889" sldId="2147483664"/>
              <ac:spMk id="3" creationId="{00000000-0000-0000-0000-000000000000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3485560889" sldId="2147483664"/>
              <ac:spMk id="4" creationId="{00000000-0000-0000-0000-000000000000}"/>
            </ac:spMkLst>
          </pc:spChg>
        </pc:sldLayoutChg>
        <pc:sldLayoutChg chg="modSp">
          <pc:chgData name="Roberto Schneider de Vasconcellos - PrestServ" userId="639606c2-27d7-45a8-9c24-e0899539aeb8" providerId="ADAL" clId="{C713DDEF-4C87-493B-B855-5DD9B8947A39}" dt="2023-04-07T17:14:48.752" v="19"/>
          <pc:sldLayoutMkLst>
            <pc:docMk/>
            <pc:sldMasterMk cId="573084804" sldId="2147483660"/>
            <pc:sldLayoutMk cId="1074503378" sldId="2147483665"/>
          </pc:sldLayoutMkLst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1074503378" sldId="2147483665"/>
              <ac:spMk id="2" creationId="{00000000-0000-0000-0000-000000000000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1074503378" sldId="2147483665"/>
              <ac:spMk id="3" creationId="{00000000-0000-0000-0000-000000000000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1074503378" sldId="2147483665"/>
              <ac:spMk id="4" creationId="{00000000-0000-0000-0000-000000000000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1074503378" sldId="2147483665"/>
              <ac:spMk id="5" creationId="{00000000-0000-0000-0000-000000000000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1074503378" sldId="2147483665"/>
              <ac:spMk id="6" creationId="{00000000-0000-0000-0000-000000000000}"/>
            </ac:spMkLst>
          </pc:spChg>
        </pc:sldLayoutChg>
        <pc:sldLayoutChg chg="modSp">
          <pc:chgData name="Roberto Schneider de Vasconcellos - PrestServ" userId="639606c2-27d7-45a8-9c24-e0899539aeb8" providerId="ADAL" clId="{C713DDEF-4C87-493B-B855-5DD9B8947A39}" dt="2023-04-07T17:14:48.752" v="19"/>
          <pc:sldLayoutMkLst>
            <pc:docMk/>
            <pc:sldMasterMk cId="573084804" sldId="2147483660"/>
            <pc:sldLayoutMk cId="4179425708" sldId="2147483668"/>
          </pc:sldLayoutMkLst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4179425708" sldId="2147483668"/>
              <ac:spMk id="2" creationId="{00000000-0000-0000-0000-000000000000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4179425708" sldId="2147483668"/>
              <ac:spMk id="3" creationId="{00000000-0000-0000-0000-000000000000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4179425708" sldId="2147483668"/>
              <ac:spMk id="4" creationId="{00000000-0000-0000-0000-000000000000}"/>
            </ac:spMkLst>
          </pc:spChg>
        </pc:sldLayoutChg>
        <pc:sldLayoutChg chg="modSp">
          <pc:chgData name="Roberto Schneider de Vasconcellos - PrestServ" userId="639606c2-27d7-45a8-9c24-e0899539aeb8" providerId="ADAL" clId="{C713DDEF-4C87-493B-B855-5DD9B8947A39}" dt="2023-04-07T17:14:48.752" v="19"/>
          <pc:sldLayoutMkLst>
            <pc:docMk/>
            <pc:sldMasterMk cId="573084804" sldId="2147483660"/>
            <pc:sldLayoutMk cId="3054785169" sldId="2147483669"/>
          </pc:sldLayoutMkLst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3054785169" sldId="2147483669"/>
              <ac:spMk id="2" creationId="{00000000-0000-0000-0000-000000000000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3054785169" sldId="2147483669"/>
              <ac:spMk id="3" creationId="{00000000-0000-0000-0000-000000000000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3054785169" sldId="2147483669"/>
              <ac:spMk id="4" creationId="{00000000-0000-0000-0000-000000000000}"/>
            </ac:spMkLst>
          </pc:spChg>
        </pc:sldLayoutChg>
        <pc:sldLayoutChg chg="modSp">
          <pc:chgData name="Roberto Schneider de Vasconcellos - PrestServ" userId="639606c2-27d7-45a8-9c24-e0899539aeb8" providerId="ADAL" clId="{C713DDEF-4C87-493B-B855-5DD9B8947A39}" dt="2023-04-07T17:14:48.752" v="19"/>
          <pc:sldLayoutMkLst>
            <pc:docMk/>
            <pc:sldMasterMk cId="573084804" sldId="2147483660"/>
            <pc:sldLayoutMk cId="648946173" sldId="2147483671"/>
          </pc:sldLayoutMkLst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648946173" sldId="2147483671"/>
              <ac:spMk id="2" creationId="{00000000-0000-0000-0000-000000000000}"/>
            </ac:spMkLst>
          </pc:spChg>
          <pc:spChg chg="mod">
            <ac:chgData name="Roberto Schneider de Vasconcellos - PrestServ" userId="639606c2-27d7-45a8-9c24-e0899539aeb8" providerId="ADAL" clId="{C713DDEF-4C87-493B-B855-5DD9B8947A39}" dt="2023-04-07T17:14:48.752" v="19"/>
            <ac:spMkLst>
              <pc:docMk/>
              <pc:sldMasterMk cId="573084804" sldId="2147483660"/>
              <pc:sldLayoutMk cId="648946173" sldId="2147483671"/>
              <ac:spMk id="3" creationId="{00000000-0000-0000-0000-000000000000}"/>
            </ac:spMkLst>
          </pc:spChg>
        </pc:sldLayoutChg>
      </pc:sldMasterChg>
      <pc:sldMasterChg chg="addSp">
        <pc:chgData name="Roberto Schneider de Vasconcellos - PrestServ" userId="639606c2-27d7-45a8-9c24-e0899539aeb8" providerId="ADAL" clId="{C713DDEF-4C87-493B-B855-5DD9B8947A39}" dt="2023-04-07T17:14:46.791" v="18"/>
        <pc:sldMasterMkLst>
          <pc:docMk/>
          <pc:sldMasterMk cId="1143246704" sldId="2147483672"/>
        </pc:sldMasterMkLst>
        <pc:spChg chg="add">
          <ac:chgData name="Roberto Schneider de Vasconcellos - PrestServ" userId="639606c2-27d7-45a8-9c24-e0899539aeb8" providerId="ADAL" clId="{C713DDEF-4C87-493B-B855-5DD9B8947A39}" dt="2023-04-07T17:14:46.791" v="18"/>
          <ac:spMkLst>
            <pc:docMk/>
            <pc:sldMasterMk cId="1143246704" sldId="2147483672"/>
            <ac:spMk id="7" creationId="{72B9418F-A2A7-B10B-201D-D645FB688F84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687D4-AFF7-B07E-ED55-A41C50F96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89597D-F744-3855-637B-AD06226CC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6" indent="0" algn="ctr">
              <a:buNone/>
              <a:defRPr sz="1800"/>
            </a:lvl3pPr>
            <a:lvl4pPr marL="1371565" indent="0" algn="ctr">
              <a:buNone/>
              <a:defRPr sz="1600"/>
            </a:lvl4pPr>
            <a:lvl5pPr marL="1828752" indent="0" algn="ctr">
              <a:buNone/>
              <a:defRPr sz="1600"/>
            </a:lvl5pPr>
            <a:lvl6pPr marL="2285941" indent="0" algn="ctr">
              <a:buNone/>
              <a:defRPr sz="1600"/>
            </a:lvl6pPr>
            <a:lvl7pPr marL="2743129" indent="0" algn="ctr">
              <a:buNone/>
              <a:defRPr sz="1600"/>
            </a:lvl7pPr>
            <a:lvl8pPr marL="3200317" indent="0" algn="ctr">
              <a:buNone/>
              <a:defRPr sz="1600"/>
            </a:lvl8pPr>
            <a:lvl9pPr marL="3657506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19FCF-4831-ACE9-2A39-AB46705F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F04-E4DB-47DC-BF52-E8D4F4853A07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139FF-4BB5-AFE4-B000-E1393648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7B86AD-8F84-4E04-0E3F-C16A73E6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DE8-8019-4533-8EB0-2F398FF7E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71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56B0F-28AB-9D19-C6FB-B0E3A0E0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00629-8287-55BA-A144-24300317E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CAECFE-D6EC-34C2-24E2-A9AAF136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F04-E4DB-47DC-BF52-E8D4F4853A07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DA97B-B922-BEBA-847C-9738D07D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D8122-1741-2198-111E-6B5B365D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DE8-8019-4533-8EB0-2F398FF7E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70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AB1B70-4EA9-58AD-3D0A-BD13665DC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828CC8-E4F5-697F-7237-77E7CFF3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DC85F4-DE82-DF3D-437C-B93FAD46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F04-E4DB-47DC-BF52-E8D4F4853A07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A8994D-4593-9143-50AF-B05D813C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B21F43-A444-C89A-A96E-7129D829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DE8-8019-4533-8EB0-2F398FF7E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48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2CC57-7B18-D36E-31A4-36612954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FB904-940A-34E0-12F9-163688A9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8CEE8-C996-7AC5-7444-BE67BF42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F04-E4DB-47DC-BF52-E8D4F4853A07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B942F-27D6-BE2F-FEE5-8ABA3542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7EA609-B1BA-52B8-37A2-2CAA578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DE8-8019-4533-8EB0-2F398FF7E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45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E20D6-219E-3C16-EEBA-7F4D1A07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D19D37-4313-C18E-46C5-116666278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655E0-2BDB-68DC-7F07-4D5159CB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F04-E4DB-47DC-BF52-E8D4F4853A07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D05DAC-ED58-2B35-C9DF-989B50B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068D63-69D9-35F0-1D76-BE53813E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DE8-8019-4533-8EB0-2F398FF7E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25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C7112-5AC2-49E4-35A1-144D1120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EAFFA-3B24-12D6-FD47-DFD829E3B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287CAB-6E0D-EC2F-4F7E-E80E41C91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E29FAB-6F80-7F08-4BA8-5A8D95A9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F04-E4DB-47DC-BF52-E8D4F4853A07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AC3360-8867-4833-5859-46968C37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EA1F8A-2A65-C8E2-CD95-02F94BE6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DE8-8019-4533-8EB0-2F398FF7E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85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CA58C-C628-3A16-E556-85CCAE75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D231F6-37B6-04EE-9551-08B4F6C2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6" indent="0">
              <a:buNone/>
              <a:defRPr sz="1800" b="1"/>
            </a:lvl3pPr>
            <a:lvl4pPr marL="1371565" indent="0">
              <a:buNone/>
              <a:defRPr sz="1600" b="1"/>
            </a:lvl4pPr>
            <a:lvl5pPr marL="1828752" indent="0">
              <a:buNone/>
              <a:defRPr sz="1600" b="1"/>
            </a:lvl5pPr>
            <a:lvl6pPr marL="2285941" indent="0">
              <a:buNone/>
              <a:defRPr sz="1600" b="1"/>
            </a:lvl6pPr>
            <a:lvl7pPr marL="2743129" indent="0">
              <a:buNone/>
              <a:defRPr sz="1600" b="1"/>
            </a:lvl7pPr>
            <a:lvl8pPr marL="3200317" indent="0">
              <a:buNone/>
              <a:defRPr sz="1600" b="1"/>
            </a:lvl8pPr>
            <a:lvl9pPr marL="365750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D93695-09E3-7F3A-334B-931B3BBA9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46110A-FEFA-BA88-AC44-6CFBF61E4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6" indent="0">
              <a:buNone/>
              <a:defRPr sz="1800" b="1"/>
            </a:lvl3pPr>
            <a:lvl4pPr marL="1371565" indent="0">
              <a:buNone/>
              <a:defRPr sz="1600" b="1"/>
            </a:lvl4pPr>
            <a:lvl5pPr marL="1828752" indent="0">
              <a:buNone/>
              <a:defRPr sz="1600" b="1"/>
            </a:lvl5pPr>
            <a:lvl6pPr marL="2285941" indent="0">
              <a:buNone/>
              <a:defRPr sz="1600" b="1"/>
            </a:lvl6pPr>
            <a:lvl7pPr marL="2743129" indent="0">
              <a:buNone/>
              <a:defRPr sz="1600" b="1"/>
            </a:lvl7pPr>
            <a:lvl8pPr marL="3200317" indent="0">
              <a:buNone/>
              <a:defRPr sz="1600" b="1"/>
            </a:lvl8pPr>
            <a:lvl9pPr marL="365750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94C1D9-0924-2142-33AD-3B7F4A15B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56741A-CB1D-BABF-D250-0A1E843B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F04-E4DB-47DC-BF52-E8D4F4853A07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E38E7C-399F-81BE-542D-EF900A81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883A24-0346-6E1F-59AB-511BD113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DE8-8019-4533-8EB0-2F398FF7E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4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10A72-9E8D-5FEB-ECF8-BDE2293A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A1E23B-DD29-3432-FBE1-9ED1D8CF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F04-E4DB-47DC-BF52-E8D4F4853A07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857059-4602-478C-69B9-8FD241CB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3200F9-6D94-025E-ED8A-1C75CD50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DE8-8019-4533-8EB0-2F398FF7E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90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9D8FD6-CC58-7BCE-DA0B-E0646826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F04-E4DB-47DC-BF52-E8D4F4853A07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12B40B-9DE0-E81D-C913-BE475A59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8722BD-C425-059E-E6E9-83D26B3A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DE8-8019-4533-8EB0-2F398FF7E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5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DE591-FE2D-4041-1651-814C9C42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2C2C5-2BD3-8847-A44A-82573D4F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810750-EB8A-8371-150B-790BD45C3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6" indent="0">
              <a:buNone/>
              <a:defRPr sz="1200"/>
            </a:lvl3pPr>
            <a:lvl4pPr marL="1371565" indent="0">
              <a:buNone/>
              <a:defRPr sz="1000"/>
            </a:lvl4pPr>
            <a:lvl5pPr marL="1828752" indent="0">
              <a:buNone/>
              <a:defRPr sz="1000"/>
            </a:lvl5pPr>
            <a:lvl6pPr marL="2285941" indent="0">
              <a:buNone/>
              <a:defRPr sz="1000"/>
            </a:lvl6pPr>
            <a:lvl7pPr marL="2743129" indent="0">
              <a:buNone/>
              <a:defRPr sz="1000"/>
            </a:lvl7pPr>
            <a:lvl8pPr marL="3200317" indent="0">
              <a:buNone/>
              <a:defRPr sz="1000"/>
            </a:lvl8pPr>
            <a:lvl9pPr marL="3657506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3CFF6D-CFEB-DF6D-0740-A10EADFB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F04-E4DB-47DC-BF52-E8D4F4853A07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06176B-AFC2-33BC-6195-E6390788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D17A06-8470-0681-7CE6-C82EA0D4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DE8-8019-4533-8EB0-2F398FF7E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03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212E6-13E6-3A9A-D726-E47DE172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732D85-052B-938B-644C-C2AACA84B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6" indent="0">
              <a:buNone/>
              <a:defRPr sz="2400"/>
            </a:lvl3pPr>
            <a:lvl4pPr marL="1371565" indent="0">
              <a:buNone/>
              <a:defRPr sz="2000"/>
            </a:lvl4pPr>
            <a:lvl5pPr marL="1828752" indent="0">
              <a:buNone/>
              <a:defRPr sz="2000"/>
            </a:lvl5pPr>
            <a:lvl6pPr marL="2285941" indent="0">
              <a:buNone/>
              <a:defRPr sz="2000"/>
            </a:lvl6pPr>
            <a:lvl7pPr marL="2743129" indent="0">
              <a:buNone/>
              <a:defRPr sz="2000"/>
            </a:lvl7pPr>
            <a:lvl8pPr marL="3200317" indent="0">
              <a:buNone/>
              <a:defRPr sz="2000"/>
            </a:lvl8pPr>
            <a:lvl9pPr marL="3657506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2F4043-3D1A-0FB5-3FAA-1225996A1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6" indent="0">
              <a:buNone/>
              <a:defRPr sz="1200"/>
            </a:lvl3pPr>
            <a:lvl4pPr marL="1371565" indent="0">
              <a:buNone/>
              <a:defRPr sz="1000"/>
            </a:lvl4pPr>
            <a:lvl5pPr marL="1828752" indent="0">
              <a:buNone/>
              <a:defRPr sz="1000"/>
            </a:lvl5pPr>
            <a:lvl6pPr marL="2285941" indent="0">
              <a:buNone/>
              <a:defRPr sz="1000"/>
            </a:lvl6pPr>
            <a:lvl7pPr marL="2743129" indent="0">
              <a:buNone/>
              <a:defRPr sz="1000"/>
            </a:lvl7pPr>
            <a:lvl8pPr marL="3200317" indent="0">
              <a:buNone/>
              <a:defRPr sz="1000"/>
            </a:lvl8pPr>
            <a:lvl9pPr marL="3657506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FEC5EE-CDD8-FDB3-5A01-BCDA9F3C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F04-E4DB-47DC-BF52-E8D4F4853A07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31F93F-D746-24D8-8E3A-2ED08042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6A5E27-D61E-5919-3B6E-07254720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DE8-8019-4533-8EB0-2F398FF7E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95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2F2A0E-62F9-7C1D-11FB-8DE6CF4A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13F0D9-D3F6-8DA9-BDA3-6A945714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AD8692-3F04-8384-4CE4-6FE0443C1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CF04-E4DB-47DC-BF52-E8D4F4853A07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5607C5-8F03-3EB2-CFB5-77A57D80F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F90A92-99D7-6A0A-463A-B1B06F69B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F4DE8-8019-4533-8EB0-2F398FF7E8E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635081-9031-3A9C-198C-58310523B98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51514" y="6690361"/>
            <a:ext cx="735012" cy="169277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100">
                <a:solidFill>
                  <a:srgbClr val="737373"/>
                </a:solidFill>
                <a:latin typeface="Arial Black" panose="020B0A040201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421979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2" indent="-228594" algn="l" defTabSz="9143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0" indent="-228594" algn="l" defTabSz="9143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9" indent="-228594" algn="l" defTabSz="9143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7" indent="-228594" algn="l" defTabSz="9143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5" indent="-228594" algn="l" defTabSz="9143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3" indent="-228594" algn="l" defTabSz="9143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1" indent="-228594" algn="l" defTabSz="9143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9" indent="-228594" algn="l" defTabSz="9143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5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2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1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9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7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likhussaini49/prediction-of-sepsi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5E05A630-E5B5-6D8E-2C4B-974922271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0AF9F2-4470-C16A-F1B3-68BFA6D0ECB2}"/>
              </a:ext>
            </a:extLst>
          </p:cNvPr>
          <p:cNvSpPr txBox="1"/>
          <p:nvPr/>
        </p:nvSpPr>
        <p:spPr>
          <a:xfrm>
            <a:off x="1585981" y="503170"/>
            <a:ext cx="671029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Diagnóstico precoce da sepse dos pacientes internados em UTI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53F2EC-80BC-71DE-1AC6-B69B72636260}"/>
              </a:ext>
            </a:extLst>
          </p:cNvPr>
          <p:cNvSpPr txBox="1"/>
          <p:nvPr/>
        </p:nvSpPr>
        <p:spPr>
          <a:xfrm>
            <a:off x="1185931" y="1503295"/>
            <a:ext cx="3195571" cy="22686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400" dirty="0">
              <a:solidFill>
                <a:schemeClr val="accent1"/>
              </a:solidFill>
            </a:endParaRPr>
          </a:p>
          <a:p>
            <a:r>
              <a:rPr lang="pt-BR" sz="1400" dirty="0">
                <a:solidFill>
                  <a:schemeClr val="accent1"/>
                </a:solidFill>
              </a:rPr>
              <a:t>A previsão precoce de sepse pode salvar vidas e, por outro lado, a previsão tardia é potencialmente fatal. É possível identificar se o paciente vai desenvolver a sepse 6 horas antes do diagnóstico clínico apenas com as informações dos sinais vitais e indicadores do resultado de exames laboratoriais?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CC3D88-D938-B2B8-B37E-1120D6208A29}"/>
              </a:ext>
            </a:extLst>
          </p:cNvPr>
          <p:cNvSpPr txBox="1"/>
          <p:nvPr/>
        </p:nvSpPr>
        <p:spPr>
          <a:xfrm>
            <a:off x="4498216" y="1503295"/>
            <a:ext cx="3195571" cy="22686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400" dirty="0">
              <a:solidFill>
                <a:schemeClr val="accent1"/>
              </a:solidFill>
            </a:endParaRPr>
          </a:p>
          <a:p>
            <a:r>
              <a:rPr lang="pt-BR" sz="1400" dirty="0">
                <a:solidFill>
                  <a:schemeClr val="accent1"/>
                </a:solidFill>
              </a:rPr>
              <a:t>Variáveis de previsão: Dados dos sinais vitais, resultados de exames laboratoriais, sexo e idade.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F03C8C5-FCEA-BB2E-C161-1F8CBD5CBAD0}"/>
              </a:ext>
            </a:extLst>
          </p:cNvPr>
          <p:cNvSpPr txBox="1"/>
          <p:nvPr/>
        </p:nvSpPr>
        <p:spPr>
          <a:xfrm>
            <a:off x="7810501" y="1503294"/>
            <a:ext cx="3195571" cy="22686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400" dirty="0">
              <a:solidFill>
                <a:schemeClr val="accent1"/>
              </a:solidFill>
            </a:endParaRPr>
          </a:p>
          <a:p>
            <a:r>
              <a:rPr lang="pt-BR" sz="1400" dirty="0">
                <a:solidFill>
                  <a:schemeClr val="accent1"/>
                </a:solidFill>
              </a:rPr>
              <a:t>Os dados são fornecidos em formato </a:t>
            </a:r>
            <a:r>
              <a:rPr lang="pt-BR" sz="1400" dirty="0" err="1">
                <a:solidFill>
                  <a:schemeClr val="accent1"/>
                </a:solidFill>
              </a:rPr>
              <a:t>csv</a:t>
            </a:r>
            <a:r>
              <a:rPr lang="pt-BR" sz="1400" dirty="0">
                <a:solidFill>
                  <a:schemeClr val="accent1"/>
                </a:solidFill>
              </a:rPr>
              <a:t> para consulta e pesquisa no site:</a:t>
            </a:r>
          </a:p>
          <a:p>
            <a:endParaRPr lang="pt-BR" sz="1400" dirty="0">
              <a:solidFill>
                <a:schemeClr val="accent1"/>
              </a:solidFill>
            </a:endParaRPr>
          </a:p>
          <a:p>
            <a:r>
              <a:rPr lang="pt-BR" sz="1400" dirty="0">
                <a:solidFill>
                  <a:schemeClr val="accent1"/>
                </a:solidFill>
                <a:hlinkClick r:id="rId3"/>
              </a:rPr>
              <a:t>https://www.kaggle.com/datasets/salikhussaini49/prediction-of-sepsis</a:t>
            </a:r>
            <a:endParaRPr lang="pt-BR" sz="1400" dirty="0">
              <a:solidFill>
                <a:schemeClr val="accent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AEDA4FC-A3CD-4A2D-1235-5BA64A357F38}"/>
              </a:ext>
            </a:extLst>
          </p:cNvPr>
          <p:cNvSpPr txBox="1"/>
          <p:nvPr/>
        </p:nvSpPr>
        <p:spPr>
          <a:xfrm>
            <a:off x="1185931" y="4402696"/>
            <a:ext cx="3195571" cy="22686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400" dirty="0">
              <a:solidFill>
                <a:schemeClr val="accent1"/>
              </a:solidFill>
            </a:endParaRPr>
          </a:p>
          <a:p>
            <a:r>
              <a:rPr lang="pt-BR" sz="1400" dirty="0">
                <a:solidFill>
                  <a:schemeClr val="accent1"/>
                </a:solidFill>
              </a:rPr>
              <a:t>Algoritmos de classificação:</a:t>
            </a:r>
          </a:p>
          <a:p>
            <a:endParaRPr lang="pt-BR" sz="1400" dirty="0">
              <a:solidFill>
                <a:schemeClr val="accent1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1"/>
                </a:solidFill>
              </a:rPr>
              <a:t>Random Forest – </a:t>
            </a:r>
            <a:r>
              <a:rPr lang="pt-BR" sz="1400" dirty="0" err="1">
                <a:solidFill>
                  <a:schemeClr val="accent1"/>
                </a:solidFill>
              </a:rPr>
              <a:t>Sklearn</a:t>
            </a:r>
            <a:r>
              <a:rPr lang="pt-BR" sz="1400" dirty="0">
                <a:solidFill>
                  <a:schemeClr val="accent1"/>
                </a:solidFill>
              </a:rPr>
              <a:t>;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accent1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accent1"/>
                </a:solidFill>
              </a:rPr>
              <a:t>Decision</a:t>
            </a:r>
            <a:r>
              <a:rPr lang="pt-BR" sz="1400" dirty="0">
                <a:solidFill>
                  <a:schemeClr val="accent1"/>
                </a:solidFill>
              </a:rPr>
              <a:t> </a:t>
            </a:r>
            <a:r>
              <a:rPr lang="pt-BR" sz="1400" dirty="0" err="1">
                <a:solidFill>
                  <a:schemeClr val="accent1"/>
                </a:solidFill>
              </a:rPr>
              <a:t>Tree</a:t>
            </a:r>
            <a:r>
              <a:rPr lang="pt-BR" sz="1400" dirty="0">
                <a:solidFill>
                  <a:schemeClr val="accent1"/>
                </a:solidFill>
              </a:rPr>
              <a:t> – </a:t>
            </a:r>
            <a:r>
              <a:rPr lang="pt-BR" sz="1400" dirty="0" err="1">
                <a:solidFill>
                  <a:schemeClr val="accent1"/>
                </a:solidFill>
              </a:rPr>
              <a:t>Sklearn</a:t>
            </a:r>
            <a:r>
              <a:rPr lang="pt-BR" sz="1400" dirty="0">
                <a:solidFill>
                  <a:schemeClr val="accent1"/>
                </a:solidFill>
              </a:rPr>
              <a:t>;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accent1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1"/>
                </a:solidFill>
              </a:rPr>
              <a:t>K-</a:t>
            </a:r>
            <a:r>
              <a:rPr lang="pt-BR" sz="1400" dirty="0" err="1">
                <a:solidFill>
                  <a:schemeClr val="accent1"/>
                </a:solidFill>
              </a:rPr>
              <a:t>Nearest</a:t>
            </a:r>
            <a:r>
              <a:rPr lang="pt-BR" sz="1400" dirty="0">
                <a:solidFill>
                  <a:schemeClr val="accent1"/>
                </a:solidFill>
              </a:rPr>
              <a:t> </a:t>
            </a:r>
            <a:r>
              <a:rPr lang="pt-BR" sz="1400" dirty="0" err="1">
                <a:solidFill>
                  <a:schemeClr val="accent1"/>
                </a:solidFill>
              </a:rPr>
              <a:t>Neighbors</a:t>
            </a:r>
            <a:r>
              <a:rPr lang="pt-BR" sz="1400" dirty="0">
                <a:solidFill>
                  <a:schemeClr val="accent1"/>
                </a:solidFill>
              </a:rPr>
              <a:t> (KNN) – </a:t>
            </a:r>
            <a:r>
              <a:rPr lang="pt-BR" sz="1400" dirty="0" err="1">
                <a:solidFill>
                  <a:schemeClr val="accent1"/>
                </a:solidFill>
              </a:rPr>
              <a:t>Sklearn</a:t>
            </a:r>
            <a:r>
              <a:rPr lang="pt-BR" sz="1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EB5508-FCE1-9E69-804D-887229ABFF27}"/>
              </a:ext>
            </a:extLst>
          </p:cNvPr>
          <p:cNvSpPr txBox="1"/>
          <p:nvPr/>
        </p:nvSpPr>
        <p:spPr>
          <a:xfrm>
            <a:off x="4498215" y="4402696"/>
            <a:ext cx="3195571" cy="22686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400" dirty="0">
              <a:solidFill>
                <a:schemeClr val="accent1"/>
              </a:solidFill>
            </a:endParaRPr>
          </a:p>
          <a:p>
            <a:r>
              <a:rPr lang="pt-BR" sz="1400" dirty="0">
                <a:solidFill>
                  <a:schemeClr val="accent1"/>
                </a:solidFill>
              </a:rPr>
              <a:t>Validação cruzada (</a:t>
            </a:r>
            <a:r>
              <a:rPr lang="pt-BR" sz="1400" dirty="0" err="1">
                <a:solidFill>
                  <a:schemeClr val="accent1"/>
                </a:solidFill>
              </a:rPr>
              <a:t>cross-validation</a:t>
            </a:r>
            <a:r>
              <a:rPr lang="pt-BR" sz="1400" dirty="0">
                <a:solidFill>
                  <a:schemeClr val="accent1"/>
                </a:solidFill>
              </a:rPr>
              <a:t>):</a:t>
            </a:r>
          </a:p>
          <a:p>
            <a:endParaRPr lang="pt-BR" sz="1400" dirty="0">
              <a:solidFill>
                <a:schemeClr val="accent1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1"/>
                </a:solidFill>
              </a:rPr>
              <a:t>Acurácia;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accent1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1"/>
                </a:solidFill>
              </a:rPr>
              <a:t>Recall.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6526D51-8874-9E84-C2FD-E79FC636DB08}"/>
              </a:ext>
            </a:extLst>
          </p:cNvPr>
          <p:cNvSpPr txBox="1"/>
          <p:nvPr/>
        </p:nvSpPr>
        <p:spPr>
          <a:xfrm>
            <a:off x="7810501" y="4402694"/>
            <a:ext cx="3195571" cy="22686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400" dirty="0">
              <a:solidFill>
                <a:schemeClr val="accent1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1"/>
                </a:solidFill>
              </a:rPr>
              <a:t>Identificação da variável alvo;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1"/>
                </a:solidFill>
              </a:rPr>
              <a:t>Classificar corretamente os dados quanto ao tipo;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1"/>
                </a:solidFill>
              </a:rPr>
              <a:t>Ajustar valores ausentes e nulos;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1"/>
                </a:solidFill>
              </a:rPr>
              <a:t>Separação de uma parte da base para aplicação do modelo com melhor avaliação.</a:t>
            </a:r>
          </a:p>
        </p:txBody>
      </p:sp>
    </p:spTree>
    <p:extLst>
      <p:ext uri="{BB962C8B-B14F-4D97-AF65-F5344CB8AC3E}">
        <p14:creationId xmlns:p14="http://schemas.microsoft.com/office/powerpoint/2010/main" val="3053667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624</TotalTime>
  <Words>172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Schneider de Vasconcellos - PrestServ</dc:creator>
  <cp:lastModifiedBy>Roberto Schneider de Vasconcellos - PrestServ</cp:lastModifiedBy>
  <cp:revision>1</cp:revision>
  <dcterms:created xsi:type="dcterms:W3CDTF">2023-04-06T18:17:28Z</dcterms:created>
  <dcterms:modified xsi:type="dcterms:W3CDTF">2023-04-07T22:02:34Z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2023-04-07T11:38:22Z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dc0d48e3-3006-46ed-806e-eca8acb1bafd</vt:lpwstr>
  </property>
  <property fmtid="{D5CDD505-2E9C-101B-9397-08002B2CF9AE}" pid="8" name="MSIP_Label_140b9f7d-8e3a-482f-9702-4b7ffc40985a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PÚBLICA</vt:lpwstr>
  </property>
</Properties>
</file>