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9" r:id="rId4"/>
    <p:sldId id="261" r:id="rId5"/>
    <p:sldId id="262" r:id="rId6"/>
    <p:sldId id="265" r:id="rId7"/>
    <p:sldId id="267" r:id="rId8"/>
    <p:sldId id="266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E962"/>
    <a:srgbClr val="A1C654"/>
    <a:srgbClr val="8BAA47"/>
    <a:srgbClr val="960000"/>
    <a:srgbClr val="FFA200"/>
    <a:srgbClr val="027FD2"/>
    <a:srgbClr val="0A5C8B"/>
    <a:srgbClr val="00214C"/>
    <a:srgbClr val="454545"/>
    <a:srgbClr val="5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>
        <p:scale>
          <a:sx n="100" d="100"/>
          <a:sy n="100" d="100"/>
        </p:scale>
        <p:origin x="7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508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40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9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9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276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1pPr>
            <a:lvl2pPr>
              <a:defRPr sz="22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2pPr>
            <a:lvl3pPr>
              <a:defRPr sz="20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3pPr>
            <a:lvl4pPr>
              <a:defRPr sz="16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droid_engineering_and_development_template_interior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546101" y="6511753"/>
            <a:ext cx="3866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900" b="1" smtClean="0">
                <a:solidFill>
                  <a:schemeClr val="tx1"/>
                </a:solidFill>
                <a:latin typeface="Helvetica Light"/>
                <a:cs typeface="Arial" pitchFamily="34" charset="0"/>
              </a:rPr>
              <a:pPr eaLnBrk="0" hangingPunct="0"/>
              <a:t>‹Nº›</a:t>
            </a:fld>
            <a:endParaRPr lang="en-US" sz="900" b="1" dirty="0">
              <a:solidFill>
                <a:schemeClr val="tx1"/>
              </a:solidFill>
              <a:latin typeface="Helvetica Light"/>
              <a:cs typeface="Arial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2952750" y="6527801"/>
            <a:ext cx="207645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Serviu</a:t>
            </a:r>
            <a:r>
              <a:rPr lang="en-US" sz="8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 Valparaíso Unidad Informática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cs typeface="Tahoma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952500" y="6527800"/>
            <a:ext cx="207645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Android Reloj Control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 b="1" cap="none">
          <a:solidFill>
            <a:schemeClr val="bg1"/>
          </a:solidFill>
          <a:latin typeface="Helvetica Ligh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377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891" indent="-342891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71" indent="-228594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60" indent="-228594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49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ndroid_engineering_and_development_template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04800" y="1616588"/>
            <a:ext cx="55626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100" spc="-100" dirty="0" smtClean="0">
                <a:solidFill>
                  <a:schemeClr val="bg1"/>
                </a:solidFill>
                <a:latin typeface="Helvetica Light"/>
                <a:cs typeface="Helvetica Light"/>
              </a:rPr>
              <a:t>Android Reloj Control</a:t>
            </a:r>
            <a:endParaRPr lang="en-US" sz="4100" spc="-1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04800" y="2340665"/>
            <a:ext cx="3454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200" spc="-100" dirty="0" smtClean="0">
                <a:solidFill>
                  <a:schemeClr val="bg1"/>
                </a:solidFill>
                <a:latin typeface="Helvetica Light"/>
                <a:cs typeface="Helvetica Light"/>
              </a:rPr>
              <a:t>Serviu Valparaíso</a:t>
            </a:r>
            <a:endParaRPr lang="en-US" sz="2200" spc="-1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304800" y="5867400"/>
            <a:ext cx="1676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spc="-100" dirty="0" smtClean="0">
                <a:solidFill>
                  <a:srgbClr val="BFE962"/>
                </a:solidFill>
                <a:latin typeface="Helvetica Light"/>
                <a:cs typeface="Helvetica Light"/>
              </a:rPr>
              <a:t>Viernes 26 Marzo 2015</a:t>
            </a:r>
            <a:endParaRPr lang="en-US" sz="1200" spc="-100" dirty="0">
              <a:solidFill>
                <a:srgbClr val="BFE962"/>
              </a:solidFill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94" y="704852"/>
            <a:ext cx="8232006" cy="563562"/>
          </a:xfrm>
        </p:spPr>
        <p:txBody>
          <a:bodyPr/>
          <a:lstStyle/>
          <a:p>
            <a:pPr algn="r"/>
            <a:r>
              <a:rPr lang="en-US" dirty="0" smtClean="0"/>
              <a:t>Características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975404"/>
            <a:ext cx="8191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sz="16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Principales de la aplicación</a:t>
            </a:r>
            <a:endParaRPr lang="en-US" sz="1600" b="1" kern="0" dirty="0">
              <a:solidFill>
                <a:srgbClr val="BFE962"/>
              </a:solidFill>
              <a:latin typeface="Helvetica Light"/>
              <a:ea typeface="+mj-ea"/>
              <a:cs typeface="+mj-cs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76250" y="1676400"/>
            <a:ext cx="8229600" cy="3276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Gestión y consulta de marcaciones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800" dirty="0" smtClean="0"/>
              <a:t>Filtro entre dos fechas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800" dirty="0" smtClean="0"/>
              <a:t>Consultar registros del día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800" dirty="0" smtClean="0"/>
              <a:t>Permite revisar múltiples registros simultáneamente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000" dirty="0" smtClean="0"/>
              <a:t>Alarma Programable Manualmente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000" dirty="0" smtClean="0"/>
              <a:t>Alarma Con Sincronización Automática</a:t>
            </a:r>
            <a:endParaRPr lang="es-ES" sz="2000" dirty="0"/>
          </a:p>
        </p:txBody>
      </p:sp>
      <p:pic>
        <p:nvPicPr>
          <p:cNvPr id="1026" name="Picture 2" descr="http://img.talkandroid.com/uploads/2013/07/Android_Alar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38966"/>
            <a:ext cx="1828800" cy="14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63562"/>
          </a:xfrm>
        </p:spPr>
        <p:txBody>
          <a:bodyPr/>
          <a:lstStyle/>
          <a:p>
            <a:pPr algn="r"/>
            <a:r>
              <a:rPr lang="en-US" dirty="0" smtClean="0"/>
              <a:t>Funcionalidades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95300" y="1079501"/>
            <a:ext cx="8191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sz="16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Primera Experiencia</a:t>
            </a:r>
            <a:endParaRPr lang="en-US" sz="1600" b="1" kern="0" dirty="0">
              <a:solidFill>
                <a:srgbClr val="BFE962"/>
              </a:solidFill>
              <a:latin typeface="Helvetica Ligh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26" y="1079501"/>
            <a:ext cx="2656656" cy="472294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 bwMode="auto">
          <a:xfrm>
            <a:off x="3200400" y="1828800"/>
            <a:ext cx="568724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600" b="1" kern="0" dirty="0">
                <a:solidFill>
                  <a:schemeClr val="bg1">
                    <a:lumMod val="85000"/>
                  </a:schemeClr>
                </a:solidFill>
                <a:latin typeface="Helvetica Light"/>
              </a:rPr>
              <a:t>Al iniciar la aplicación esta le pedirá su RUT por primera y única </a:t>
            </a:r>
            <a:r>
              <a:rPr lang="es-ES" sz="1600" b="1" kern="0" dirty="0" smtClean="0">
                <a:solidFill>
                  <a:schemeClr val="bg1">
                    <a:lumMod val="85000"/>
                  </a:schemeClr>
                </a:solidFill>
                <a:latin typeface="Helvetica Light"/>
              </a:rPr>
              <a:t>vez</a:t>
            </a:r>
          </a:p>
          <a:p>
            <a:endParaRPr lang="es-ES" sz="1600" b="1" kern="0" dirty="0">
              <a:solidFill>
                <a:schemeClr val="bg1">
                  <a:lumMod val="85000"/>
                </a:schemeClr>
              </a:solidFill>
              <a:latin typeface="Helvetica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kern="0" dirty="0" smtClean="0">
                <a:solidFill>
                  <a:schemeClr val="bg1">
                    <a:lumMod val="85000"/>
                  </a:schemeClr>
                </a:solidFill>
                <a:latin typeface="Helvetica Light"/>
              </a:rPr>
              <a:t>Deberá de ingresarlo sin puntos ni digito </a:t>
            </a:r>
            <a:r>
              <a:rPr lang="es-ES" sz="1400" b="1" kern="0" dirty="0" smtClean="0">
                <a:solidFill>
                  <a:schemeClr val="bg1">
                    <a:lumMod val="85000"/>
                  </a:schemeClr>
                </a:solidFill>
                <a:latin typeface="Helvetica Light"/>
              </a:rPr>
              <a:t>verificador</a:t>
            </a:r>
            <a:endParaRPr lang="es-ES" sz="1400" b="1" kern="0" dirty="0">
              <a:solidFill>
                <a:schemeClr val="bg1">
                  <a:lumMod val="85000"/>
                </a:schemeClr>
              </a:solidFill>
              <a:latin typeface="Helvetica Ligh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63562"/>
          </a:xfrm>
        </p:spPr>
        <p:txBody>
          <a:bodyPr/>
          <a:lstStyle/>
          <a:p>
            <a:pPr algn="r"/>
            <a:r>
              <a:rPr lang="en-US" dirty="0" smtClean="0"/>
              <a:t>Funcionalidades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95300" y="1079501"/>
            <a:ext cx="8191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sz="16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Vista Principal</a:t>
            </a:r>
            <a:endParaRPr lang="en-US" sz="1600" b="1" kern="0" dirty="0">
              <a:solidFill>
                <a:srgbClr val="BFE962"/>
              </a:solidFill>
              <a:latin typeface="Helvetica Light"/>
              <a:ea typeface="+mj-ea"/>
              <a:cs typeface="+mj-cs"/>
            </a:endParaRPr>
          </a:p>
        </p:txBody>
      </p:sp>
      <p:sp>
        <p:nvSpPr>
          <p:cNvPr id="3" name="CuadroTexto 2"/>
          <p:cNvSpPr txBox="1"/>
          <p:nvPr/>
        </p:nvSpPr>
        <p:spPr bwMode="auto">
          <a:xfrm>
            <a:off x="3276600" y="1691920"/>
            <a:ext cx="5687244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sz="1600" b="1" kern="0" dirty="0" smtClean="0">
                <a:solidFill>
                  <a:schemeClr val="bg1">
                    <a:lumMod val="85000"/>
                  </a:schemeClr>
                </a:solidFill>
                <a:latin typeface="Helvetica Light"/>
              </a:rPr>
              <a:t>Permite seleccionar las fechas desde y hasta cuando se desea consultar</a:t>
            </a:r>
          </a:p>
          <a:p>
            <a:endParaRPr lang="es-ES" sz="1600" b="1" kern="0" dirty="0">
              <a:solidFill>
                <a:schemeClr val="bg1">
                  <a:lumMod val="85000"/>
                </a:schemeClr>
              </a:solidFill>
              <a:latin typeface="Helvetica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kern="0" dirty="0" smtClean="0">
                <a:solidFill>
                  <a:schemeClr val="bg1">
                    <a:lumMod val="85000"/>
                  </a:schemeClr>
                </a:solidFill>
                <a:latin typeface="Helvetica Light"/>
              </a:rPr>
              <a:t>Para editar toque el lápiz a la derecha de las fechas</a:t>
            </a:r>
            <a:endParaRPr lang="es-ES" sz="1400" b="1" kern="0" dirty="0">
              <a:solidFill>
                <a:schemeClr val="bg1">
                  <a:lumMod val="85000"/>
                </a:schemeClr>
              </a:solidFill>
              <a:latin typeface="Helvetica Ligh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1" i="0" u="none" strike="noStrike" kern="0" cap="none" spc="0" normalizeH="0" baseline="0" noProof="0" dirty="0" smtClean="0">
              <a:ln>
                <a:noFill/>
              </a:ln>
              <a:solidFill>
                <a:srgbClr val="BFE96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9501"/>
            <a:ext cx="2656657" cy="472294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737052" y="2514600"/>
            <a:ext cx="30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24200"/>
            <a:ext cx="2514600" cy="2612304"/>
          </a:xfrm>
          <a:prstGeom prst="rect">
            <a:avLst/>
          </a:prstGeom>
        </p:spPr>
      </p:pic>
      <p:sp>
        <p:nvSpPr>
          <p:cNvPr id="12" name="Flecha derecha 11"/>
          <p:cNvSpPr/>
          <p:nvPr/>
        </p:nvSpPr>
        <p:spPr>
          <a:xfrm>
            <a:off x="3592692" y="3886200"/>
            <a:ext cx="3480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63562"/>
          </a:xfrm>
        </p:spPr>
        <p:txBody>
          <a:bodyPr/>
          <a:lstStyle/>
          <a:p>
            <a:pPr algn="r"/>
            <a:r>
              <a:rPr lang="en-US" dirty="0" smtClean="0"/>
              <a:t>Funcionalidades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95300" y="1079501"/>
            <a:ext cx="8191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sz="16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Desplegando Datos</a:t>
            </a:r>
            <a:endParaRPr lang="en-US" sz="1600" b="1" kern="0" dirty="0">
              <a:solidFill>
                <a:srgbClr val="BFE962"/>
              </a:solidFill>
              <a:latin typeface="Helvetica Light"/>
              <a:ea typeface="+mj-ea"/>
              <a:cs typeface="+mj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1112716"/>
            <a:ext cx="2656656" cy="4722944"/>
          </a:xfrm>
          <a:prstGeom prst="rect">
            <a:avLst/>
          </a:prstGeom>
        </p:spPr>
      </p:pic>
      <p:sp>
        <p:nvSpPr>
          <p:cNvPr id="8" name="Flecha arriba y abajo 7"/>
          <p:cNvSpPr/>
          <p:nvPr/>
        </p:nvSpPr>
        <p:spPr>
          <a:xfrm>
            <a:off x="2971800" y="2628299"/>
            <a:ext cx="101025" cy="609600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 bwMode="auto">
          <a:xfrm>
            <a:off x="3276600" y="1661869"/>
            <a:ext cx="573120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b="1" kern="0" dirty="0" smtClean="0">
                <a:solidFill>
                  <a:schemeClr val="bg1">
                    <a:lumMod val="85000"/>
                  </a:schemeClr>
                </a:solidFill>
                <a:latin typeface="Helvetica Light"/>
                <a:ea typeface="+mj-ea"/>
                <a:cs typeface="+mj-cs"/>
              </a:rPr>
              <a:t>La aplicación despliega los datos entre dos tramos seleccionados: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sz="1400" b="1" kern="0" dirty="0" smtClean="0">
              <a:solidFill>
                <a:schemeClr val="bg1">
                  <a:lumMod val="85000"/>
                </a:schemeClr>
              </a:solidFill>
              <a:latin typeface="Helvetica Light"/>
              <a:ea typeface="+mj-ea"/>
              <a:cs typeface="+mj-cs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sz="1400" b="1" kern="0" dirty="0" smtClean="0">
                <a:solidFill>
                  <a:schemeClr val="bg1">
                    <a:lumMod val="85000"/>
                  </a:schemeClr>
                </a:solidFill>
                <a:latin typeface="Helvetica Light"/>
                <a:ea typeface="+mj-ea"/>
                <a:cs typeface="+mj-cs"/>
              </a:rPr>
              <a:t>Usted puede navegar entre los registros tocando con su dedo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Para</a:t>
            </a:r>
            <a:r>
              <a:rPr kumimoji="0" lang="es-ES" sz="1400" b="1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 volver a la pantalla anterior pulse el botón ‘</a:t>
            </a:r>
            <a:r>
              <a:rPr kumimoji="0" lang="es-ES" sz="1400" b="1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Volver’</a:t>
            </a: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52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05800" cy="563562"/>
          </a:xfrm>
        </p:spPr>
        <p:txBody>
          <a:bodyPr/>
          <a:lstStyle/>
          <a:p>
            <a:pPr algn="r"/>
            <a:r>
              <a:rPr lang="es-ES" dirty="0" smtClean="0"/>
              <a:t>Menú Desplegable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3276600" y="1524000"/>
            <a:ext cx="5486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El menú desplegable de la aplicación </a:t>
            </a: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permite </a:t>
            </a: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navegar entre </a:t>
            </a: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las distintas </a:t>
            </a: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funcionalidades disponibles</a:t>
            </a:r>
            <a:r>
              <a:rPr lang="es-CL" sz="1200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/>
            </a:r>
            <a:br>
              <a:rPr lang="es-CL" sz="1200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</a:br>
            <a:endParaRPr lang="es-CL" sz="12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CL" sz="1200" b="1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Reloj </a:t>
            </a:r>
            <a:r>
              <a:rPr lang="es-CL" sz="1200" b="1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Control: </a:t>
            </a:r>
            <a:r>
              <a:rPr lang="es-CL" sz="1200" b="1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F</a:t>
            </a: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uncionalidad principal; permite consultar marcaciones entre dos fechas o por el día de </a:t>
            </a: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hoy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CL" sz="1200" dirty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</a:t>
            </a:r>
            <a:r>
              <a:rPr lang="es-CL" sz="1200" b="1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larma </a:t>
            </a:r>
            <a:r>
              <a:rPr lang="es-CL" sz="1200" b="1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Manual</a:t>
            </a:r>
            <a:r>
              <a:rPr lang="es-CL" sz="1200" b="1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: </a:t>
            </a: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Una alarma manual que se activa dependiendo de sus elecciones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CL" sz="1200" dirty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CL" sz="1200" b="1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Configuración</a:t>
            </a:r>
            <a:r>
              <a:rPr lang="es-CL" sz="1200" b="1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: </a:t>
            </a:r>
            <a:r>
              <a:rPr lang="es-CL" sz="1200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Permite realizar distintas operaciones </a:t>
            </a: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de configuración </a:t>
            </a:r>
            <a:r>
              <a:rPr lang="es-CL" sz="1200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de </a:t>
            </a: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la aplicación </a:t>
            </a:r>
            <a:r>
              <a:rPr lang="es-CL" sz="1200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tales </a:t>
            </a: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como: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CL" sz="12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Cambiar </a:t>
            </a:r>
            <a:r>
              <a:rPr lang="es-CL" sz="1200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el RUT </a:t>
            </a: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Ingresado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Activar </a:t>
            </a:r>
            <a:r>
              <a:rPr lang="es-CL" sz="1200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la alarma </a:t>
            </a: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automática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Resetear </a:t>
            </a:r>
            <a:r>
              <a:rPr lang="es-CL" sz="1200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los mensajes de ayuda de la </a:t>
            </a: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aplicación</a:t>
            </a:r>
            <a:r>
              <a:rPr lang="es-CL" sz="1200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/>
            </a:r>
            <a:br>
              <a:rPr lang="es-CL" sz="1200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</a:br>
            <a:endParaRPr lang="es-ES" sz="1200" dirty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73162"/>
            <a:ext cx="2667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305800" cy="563562"/>
          </a:xfrm>
        </p:spPr>
        <p:txBody>
          <a:bodyPr/>
          <a:lstStyle/>
          <a:p>
            <a:pPr algn="r"/>
            <a:r>
              <a:rPr lang="es-ES" dirty="0" smtClean="0"/>
              <a:t>Alarma Manual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586162" y="1447800"/>
            <a:ext cx="510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La alarma Manual le permitirá configurar una alarma una única vez</a:t>
            </a:r>
            <a:r>
              <a:rPr lang="es-CL" sz="1200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/>
            </a:r>
            <a:br>
              <a:rPr lang="es-CL" sz="1200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</a:br>
            <a:endParaRPr lang="es-CL" sz="12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r>
              <a:rPr lang="es-CL" sz="1200" b="1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Modo de uso: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L" sz="1200" b="1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228600" indent="-228600">
              <a:buFont typeface="+mj-lt"/>
              <a:buAutoNum type="alphaLcParenR"/>
            </a:pPr>
            <a:r>
              <a:rPr lang="es-CL" sz="1200" b="1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Seleccione el tiempo que desea que la alarma le avise antes de su salida</a:t>
            </a:r>
          </a:p>
          <a:p>
            <a:pPr marL="228600" indent="-228600">
              <a:buFont typeface="+mj-lt"/>
              <a:buAutoNum type="alphaLcParenR"/>
            </a:pPr>
            <a:endParaRPr lang="es-CL" sz="1200" b="1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228600" indent="-228600">
              <a:buFont typeface="+mj-lt"/>
              <a:buAutoNum type="alphaLcParenR"/>
            </a:pPr>
            <a:r>
              <a:rPr lang="es-CL" sz="1200" b="1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Presione en Activar Alarma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L" sz="1200" b="1" dirty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L" sz="1200" b="1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r>
              <a:rPr lang="es-CL" sz="1200" b="1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Botones Opcionales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L" sz="1200" b="1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Actualizar: Le permite obtener la hora de marcación de entrada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L" sz="1200" b="1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Desactivar: Desactiva la alarma previamente configurada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CL" sz="12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91381"/>
            <a:ext cx="2828925" cy="50292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09600" y="3429000"/>
            <a:ext cx="1295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533400" y="5562600"/>
            <a:ext cx="1752600" cy="357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 bwMode="auto">
          <a:xfrm>
            <a:off x="1871662" y="3373933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Paso a</a:t>
            </a: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sp>
        <p:nvSpPr>
          <p:cNvPr id="9" name="CuadroTexto 8"/>
          <p:cNvSpPr txBox="1"/>
          <p:nvPr/>
        </p:nvSpPr>
        <p:spPr bwMode="auto">
          <a:xfrm>
            <a:off x="1524000" y="5280223"/>
            <a:ext cx="838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Paso b</a:t>
            </a: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476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305800" cy="563562"/>
          </a:xfrm>
        </p:spPr>
        <p:txBody>
          <a:bodyPr/>
          <a:lstStyle/>
          <a:p>
            <a:pPr algn="r"/>
            <a:r>
              <a:rPr lang="es-ES" dirty="0" smtClean="0"/>
              <a:t>Configuración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173162"/>
            <a:ext cx="2667000" cy="474133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429000" y="1524000"/>
            <a:ext cx="5486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La pantalla de configuración le permitirá</a:t>
            </a:r>
            <a:r>
              <a:rPr lang="es-CL" sz="1200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/>
            </a:r>
            <a:br>
              <a:rPr lang="es-CL" sz="1200" dirty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</a:br>
            <a:endParaRPr lang="es-CL" sz="12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L" sz="1200" b="1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Cambiar el Rut Ingresado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L" sz="1200" dirty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L" sz="1200" b="1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Mensajes de ayuda: </a:t>
            </a: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Permite volver a mostrar los mensajes emergentes de ayuda que contiene la aplicación</a:t>
            </a:r>
            <a:endParaRPr lang="es-CL" sz="12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L" sz="1200" dirty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L" sz="1200" b="1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Avisos de Error en Sync: </a:t>
            </a: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Activa o desactiva los mensajes de error en la Sincronización automática en caso de que esta falle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CL" sz="1200" b="1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CL" sz="1200" b="1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Alarma Automática:</a:t>
            </a:r>
            <a:r>
              <a:rPr lang="es-CL" sz="1200" dirty="0" smtClean="0">
                <a:solidFill>
                  <a:schemeClr val="bg1">
                    <a:lumMod val="85000"/>
                  </a:schemeClr>
                </a:solidFill>
                <a:latin typeface="Helvetica Neue Light"/>
              </a:rPr>
              <a:t> Activa o desactiva la alarma automática de la aplicación</a:t>
            </a:r>
            <a:endParaRPr lang="es-CL" sz="1200" b="1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CL" sz="1200" dirty="0" smtClean="0">
              <a:solidFill>
                <a:schemeClr val="bg1">
                  <a:lumMod val="85000"/>
                </a:schemeClr>
              </a:solidFill>
              <a:latin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08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94" y="704852"/>
            <a:ext cx="8232006" cy="563562"/>
          </a:xfrm>
        </p:spPr>
        <p:txBody>
          <a:bodyPr/>
          <a:lstStyle/>
          <a:p>
            <a:pPr algn="r"/>
            <a:r>
              <a:rPr lang="en-US" dirty="0" smtClean="0"/>
              <a:t>Sincronización Automática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95300" y="975404"/>
            <a:ext cx="8191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sz="1600" b="1" kern="0" dirty="0" smtClean="0">
                <a:solidFill>
                  <a:srgbClr val="BFE962"/>
                </a:solidFill>
                <a:latin typeface="Helvetica Light"/>
                <a:ea typeface="+mj-ea"/>
                <a:cs typeface="+mj-cs"/>
              </a:rPr>
              <a:t>Funcionamiento</a:t>
            </a:r>
            <a:endParaRPr lang="en-US" sz="1600" b="1" kern="0" dirty="0">
              <a:solidFill>
                <a:srgbClr val="BFE962"/>
              </a:solidFill>
              <a:latin typeface="Helvetica Light"/>
              <a:ea typeface="+mj-ea"/>
              <a:cs typeface="+mj-cs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81263" y="1571852"/>
            <a:ext cx="8229600" cy="20857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Pasos realizados por la sincronización</a:t>
            </a:r>
          </a:p>
          <a:p>
            <a:pPr marL="800088" lvl="1" indent="-342900">
              <a:buFont typeface="+mj-lt"/>
              <a:buAutoNum type="alphaLcParenR"/>
            </a:pPr>
            <a:r>
              <a:rPr lang="es-ES" sz="1600" dirty="0" smtClean="0"/>
              <a:t>Un servicio en segundo plano es ejecutado a las 10:45AM</a:t>
            </a:r>
          </a:p>
          <a:p>
            <a:pPr marL="800088" lvl="1" indent="-342900">
              <a:buFont typeface="+mj-lt"/>
              <a:buAutoNum type="alphaLcParenR"/>
            </a:pPr>
            <a:r>
              <a:rPr lang="es-ES" sz="1600" dirty="0" smtClean="0"/>
              <a:t>Consulta por el registro de entrada del día </a:t>
            </a:r>
          </a:p>
          <a:p>
            <a:pPr marL="800088" lvl="1" indent="-342900">
              <a:buFont typeface="+mj-lt"/>
              <a:buAutoNum type="alphaLcParenR"/>
            </a:pPr>
            <a:r>
              <a:rPr lang="es-ES" sz="1600" dirty="0" smtClean="0"/>
              <a:t>Calcula si es una jornada de lunes a jueves (9horas) o es viernes (8 horas)</a:t>
            </a:r>
          </a:p>
          <a:p>
            <a:pPr marL="800088" lvl="1" indent="-342900">
              <a:buFont typeface="+mj-lt"/>
              <a:buAutoNum type="alphaLcParenR"/>
            </a:pPr>
            <a:r>
              <a:rPr lang="es-ES" sz="1600" dirty="0" smtClean="0"/>
              <a:t>Define un horario de salida aproximado</a:t>
            </a:r>
          </a:p>
          <a:p>
            <a:pPr marL="800088" lvl="1" indent="-342900">
              <a:buFont typeface="+mj-lt"/>
              <a:buAutoNum type="alphaLcParenR"/>
            </a:pPr>
            <a:r>
              <a:rPr lang="es-ES" sz="1600" dirty="0" smtClean="0"/>
              <a:t>Configura una alarma a dicha hora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000" dirty="0" smtClean="0"/>
              <a:t>Incluye</a:t>
            </a:r>
            <a:endParaRPr lang="es-E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800" dirty="0" smtClean="0"/>
              <a:t>Manejo de Excepciones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800" dirty="0" smtClean="0"/>
              <a:t>El servicio solo es ejecutado los días hábiles de la semana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800" dirty="0" smtClean="0"/>
              <a:t>Solo es necesario activarla una única vez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42301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kern="0" cap="none" spc="0" normalizeH="0" baseline="0" noProof="0" dirty="0" smtClean="0">
            <a:ln>
              <a:noFill/>
            </a:ln>
            <a:solidFill>
              <a:srgbClr val="BFE962"/>
            </a:solidFill>
            <a:effectLst/>
            <a:uLnTx/>
            <a:uFillTx/>
            <a:latin typeface="Helvetica Light"/>
            <a:ea typeface="+mj-ea"/>
            <a:cs typeface="+mj-cs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245</Words>
  <Application>Microsoft Office PowerPoint</Application>
  <PresentationFormat>Presentación en pantalla (4:3)</PresentationFormat>
  <Paragraphs>80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 Light</vt:lpstr>
      <vt:lpstr>Helvetica Neue Light</vt:lpstr>
      <vt:lpstr>Tahoma</vt:lpstr>
      <vt:lpstr>Wingdings</vt:lpstr>
      <vt:lpstr>Default Design</vt:lpstr>
      <vt:lpstr>Presentación de PowerPoint</vt:lpstr>
      <vt:lpstr>Características</vt:lpstr>
      <vt:lpstr>Funcionalidades</vt:lpstr>
      <vt:lpstr>Funcionalidades</vt:lpstr>
      <vt:lpstr>Funcionalidades</vt:lpstr>
      <vt:lpstr>Menú Desplegable</vt:lpstr>
      <vt:lpstr>Alarma Manual</vt:lpstr>
      <vt:lpstr>Configuración</vt:lpstr>
      <vt:lpstr>Sincronización Automática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Camilo Contreras</dc:creator>
  <cp:keywords/>
  <dc:description/>
  <cp:lastModifiedBy>Camilo Contreras</cp:lastModifiedBy>
  <cp:revision>178</cp:revision>
  <dcterms:created xsi:type="dcterms:W3CDTF">2013-09-06T22:43:33Z</dcterms:created>
  <dcterms:modified xsi:type="dcterms:W3CDTF">2015-03-27T03:22:36Z</dcterms:modified>
  <cp:category/>
</cp:coreProperties>
</file>