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atlantapd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083" y="1312191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Trends in the Atlanta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905" y="4608575"/>
            <a:ext cx="3576628" cy="937218"/>
          </a:xfrm>
        </p:spPr>
        <p:txBody>
          <a:bodyPr anchor="t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1600" b="1" u="sng" dirty="0"/>
              <a:t>The DATAMANIACS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Kelly Cash, Joe Kim, Betsy James, Grace Sun, Sophie </a:t>
            </a:r>
            <a:r>
              <a:rPr lang="en-US" sz="1600" dirty="0" err="1"/>
              <a:t>Qiao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5357-90CD-4B4F-A48B-6A96ED31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CEF2-BA0E-4B36-AB01-2C7011ED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any general trends exist regarding crime in the Atlanta area?</a:t>
            </a:r>
          </a:p>
          <a:p>
            <a:pPr lvl="1"/>
            <a:r>
              <a:rPr lang="en-US" dirty="0"/>
              <a:t>Types of crimes committed</a:t>
            </a:r>
          </a:p>
          <a:p>
            <a:pPr lvl="1"/>
            <a:r>
              <a:rPr lang="en-US" dirty="0"/>
              <a:t>Time of day</a:t>
            </a:r>
          </a:p>
          <a:p>
            <a:pPr lvl="1"/>
            <a:r>
              <a:rPr lang="en-US" dirty="0"/>
              <a:t>Seasons of the year</a:t>
            </a:r>
          </a:p>
          <a:p>
            <a:pPr lvl="1"/>
            <a:r>
              <a:rPr lang="en-US" dirty="0"/>
              <a:t>Neighborhoods</a:t>
            </a:r>
          </a:p>
          <a:p>
            <a:r>
              <a:rPr lang="en-US" dirty="0"/>
              <a:t>Did general trends change in 2020 during the pandemic?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D6D750-A3B9-4B14-8F96-9642BB8D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78" y="165368"/>
            <a:ext cx="3677202" cy="164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vid pandemic">
            <a:extLst>
              <a:ext uri="{FF2B5EF4-FFF2-40B4-BE49-F238E27FC236}">
                <a16:creationId xmlns:a16="http://schemas.microsoft.com/office/drawing/2014/main" id="{CF6ACEAD-C1DB-4A36-9865-8A0450A0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78" y="4180699"/>
            <a:ext cx="3677202" cy="205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8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FD5B-326F-4C86-93C5-41082AEF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A230-4A30-4B72-B667-547B048A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obtained from Atlanta Police Department (</a:t>
            </a:r>
            <a:r>
              <a:rPr lang="en-US" dirty="0">
                <a:hlinkClick r:id="rId2"/>
              </a:rPr>
              <a:t>https://www.atlantapd.org/</a:t>
            </a:r>
            <a:r>
              <a:rPr lang="en-US" dirty="0"/>
              <a:t>) Raw Crime Data Download (2009-2020)</a:t>
            </a:r>
          </a:p>
          <a:p>
            <a:r>
              <a:rPr lang="en-US" dirty="0"/>
              <a:t>Cleaning process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Three csv files across years</a:t>
            </a:r>
          </a:p>
          <a:p>
            <a:pPr lvl="2"/>
            <a:r>
              <a:rPr lang="en-US" dirty="0"/>
              <a:t>Unmatching columns/headings</a:t>
            </a:r>
          </a:p>
          <a:p>
            <a:pPr lvl="1"/>
            <a:r>
              <a:rPr lang="en-US" dirty="0"/>
              <a:t>Formatting: dates, times</a:t>
            </a:r>
          </a:p>
          <a:p>
            <a:pPr lvl="1"/>
            <a:r>
              <a:rPr lang="en-US" dirty="0"/>
              <a:t>Bad data</a:t>
            </a:r>
          </a:p>
          <a:p>
            <a:pPr lvl="2"/>
            <a:r>
              <a:rPr lang="en-US" dirty="0"/>
              <a:t>Years</a:t>
            </a:r>
          </a:p>
          <a:p>
            <a:pPr lvl="2"/>
            <a:r>
              <a:rPr lang="en-US" dirty="0"/>
              <a:t>Duplicates</a:t>
            </a:r>
          </a:p>
          <a:p>
            <a:pPr lvl="2"/>
            <a:r>
              <a:rPr lang="en-US" dirty="0"/>
              <a:t>Uncooperative cells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data cleanup">
            <a:extLst>
              <a:ext uri="{FF2B5EF4-FFF2-40B4-BE49-F238E27FC236}">
                <a16:creationId xmlns:a16="http://schemas.microsoft.com/office/drawing/2014/main" id="{BADEB054-4B8A-4264-B916-BD6AA9E2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76" y="3060130"/>
            <a:ext cx="3605894" cy="206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7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EE87-790D-4CF5-8CE0-E39D729A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09E0-CB2A-4194-A70A-0A3233E0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slides here of our graphs and cool findings</a:t>
            </a:r>
          </a:p>
        </p:txBody>
      </p:sp>
    </p:spTree>
    <p:extLst>
      <p:ext uri="{BB962C8B-B14F-4D97-AF65-F5344CB8AC3E}">
        <p14:creationId xmlns:p14="http://schemas.microsoft.com/office/powerpoint/2010/main" val="16205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8E24-76C8-457B-A274-B5A2775B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7F6F-7E84-4BDD-8ACA-A0E58C2A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9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B5F8-0077-435F-B9B1-06619D28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time,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455A-8EC9-4BCE-9B1D-233E2337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things we didn’t have time to discuss here…</a:t>
            </a:r>
          </a:p>
        </p:txBody>
      </p:sp>
      <p:pic>
        <p:nvPicPr>
          <p:cNvPr id="2050" name="Picture 2" descr="Image result for never enough time">
            <a:extLst>
              <a:ext uri="{FF2B5EF4-FFF2-40B4-BE49-F238E27FC236}">
                <a16:creationId xmlns:a16="http://schemas.microsoft.com/office/drawing/2014/main" id="{7A134D72-AA15-45B0-835B-0A2A1C66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17" y="1996750"/>
            <a:ext cx="3155063" cy="246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14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3BFB-3B43-4DF0-9A59-B35DF5F6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2" descr="https://s-i.huffpost.com/gen/2774246/images/o-ASKING-QUESTIONS-facebook.jpg">
            <a:extLst>
              <a:ext uri="{FF2B5EF4-FFF2-40B4-BE49-F238E27FC236}">
                <a16:creationId xmlns:a16="http://schemas.microsoft.com/office/drawing/2014/main" id="{1C787EA6-550A-428D-B577-6FEEA70C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24" y="2186248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035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{AA19F85A-74F1-4E1B-95DE-05D9C0C5F982}tf22712842_win32</Template>
  <TotalTime>66</TotalTime>
  <Words>143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Crime Trends in the Atlanta Area</vt:lpstr>
      <vt:lpstr>Overview</vt:lpstr>
      <vt:lpstr>Data Cleanup &amp; Exploration</vt:lpstr>
      <vt:lpstr>Data Analysis</vt:lpstr>
      <vt:lpstr>Discussion/Conclusions</vt:lpstr>
      <vt:lpstr>If we had more time, we would…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Trends in the Atlanta Area</dc:title>
  <dc:creator>Windows User</dc:creator>
  <cp:lastModifiedBy>Windows User</cp:lastModifiedBy>
  <cp:revision>11</cp:revision>
  <dcterms:created xsi:type="dcterms:W3CDTF">2021-02-09T00:10:14Z</dcterms:created>
  <dcterms:modified xsi:type="dcterms:W3CDTF">2021-02-09T01:24:22Z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