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74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4" autoAdjust="0"/>
    <p:restoredTop sz="94660"/>
  </p:normalViewPr>
  <p:slideViewPr>
    <p:cSldViewPr>
      <p:cViewPr>
        <p:scale>
          <a:sx n="89" d="100"/>
          <a:sy n="89" d="100"/>
        </p:scale>
        <p:origin x="-26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9C8E0-AB8D-4455-A8E0-9402F99E7745}" type="datetimeFigureOut">
              <a:rPr lang="es-AR" smtClean="0"/>
              <a:t>19/08/2019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F5CD5-B2EB-4658-9934-7420B78949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484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F5CD5-B2EB-4658-9934-7420B7894974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701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1B82-8307-4AAA-A214-8B54E7A7001C}" type="datetimeFigureOut">
              <a:rPr lang="es-AR" smtClean="0"/>
              <a:t>19/08/2019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0661-CF92-4BDD-92FB-34DF809BB8B7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1B82-8307-4AAA-A214-8B54E7A7001C}" type="datetimeFigureOut">
              <a:rPr lang="es-AR" smtClean="0"/>
              <a:t>19/08/2019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0661-CF92-4BDD-92FB-34DF809BB8B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1B82-8307-4AAA-A214-8B54E7A7001C}" type="datetimeFigureOut">
              <a:rPr lang="es-AR" smtClean="0"/>
              <a:t>19/08/2019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0661-CF92-4BDD-92FB-34DF809BB8B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1B82-8307-4AAA-A214-8B54E7A7001C}" type="datetimeFigureOut">
              <a:rPr lang="es-AR" smtClean="0"/>
              <a:t>19/08/2019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0661-CF92-4BDD-92FB-34DF809BB8B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1B82-8307-4AAA-A214-8B54E7A7001C}" type="datetimeFigureOut">
              <a:rPr lang="es-AR" smtClean="0"/>
              <a:t>19/08/2019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0661-CF92-4BDD-92FB-34DF809BB8B7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1B82-8307-4AAA-A214-8B54E7A7001C}" type="datetimeFigureOut">
              <a:rPr lang="es-AR" smtClean="0"/>
              <a:t>19/08/2019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0661-CF92-4BDD-92FB-34DF809BB8B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1B82-8307-4AAA-A214-8B54E7A7001C}" type="datetimeFigureOut">
              <a:rPr lang="es-AR" smtClean="0"/>
              <a:t>19/08/2019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0661-CF92-4BDD-92FB-34DF809BB8B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1B82-8307-4AAA-A214-8B54E7A7001C}" type="datetimeFigureOut">
              <a:rPr lang="es-AR" smtClean="0"/>
              <a:t>19/08/2019</a:t>
            </a:fld>
            <a:endParaRPr lang="es-AR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20661-CF92-4BDD-92FB-34DF809BB8B7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1B82-8307-4AAA-A214-8B54E7A7001C}" type="datetimeFigureOut">
              <a:rPr lang="es-AR" smtClean="0"/>
              <a:t>19/08/2019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0661-CF92-4BDD-92FB-34DF809BB8B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1B82-8307-4AAA-A214-8B54E7A7001C}" type="datetimeFigureOut">
              <a:rPr lang="es-AR" smtClean="0"/>
              <a:t>19/08/2019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F220661-CF92-4BDD-92FB-34DF809BB8B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2D51B82-8307-4AAA-A214-8B54E7A7001C}" type="datetimeFigureOut">
              <a:rPr lang="es-AR" smtClean="0"/>
              <a:t>19/08/2019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0661-CF92-4BDD-92FB-34DF809BB8B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2D51B82-8307-4AAA-A214-8B54E7A7001C}" type="datetimeFigureOut">
              <a:rPr lang="es-AR" smtClean="0"/>
              <a:t>19/08/2019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F220661-CF92-4BDD-92FB-34DF809BB8B7}" type="slidenum">
              <a:rPr lang="es-AR" smtClean="0"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988840"/>
            <a:ext cx="7056784" cy="2301240"/>
          </a:xfrm>
        </p:spPr>
        <p:txBody>
          <a:bodyPr>
            <a:noAutofit/>
          </a:bodyPr>
          <a:lstStyle/>
          <a:p>
            <a:r>
              <a:rPr lang="es-AR" sz="8000" dirty="0"/>
              <a:t>Ingeniería Mecánica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1755"/>
            <a:ext cx="9144000" cy="81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21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1755"/>
            <a:ext cx="9144000" cy="81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7010150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342</TotalTime>
  <Words>3</Words>
  <Application>Microsoft Office PowerPoint</Application>
  <PresentationFormat>Presentación en pantalla (4:3)</PresentationFormat>
  <Paragraphs>2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Técnico</vt:lpstr>
      <vt:lpstr>Ingeniería Mecánica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Mecánica</dc:title>
  <dc:creator>jorge</dc:creator>
  <cp:lastModifiedBy>User</cp:lastModifiedBy>
  <cp:revision>33</cp:revision>
  <dcterms:created xsi:type="dcterms:W3CDTF">2016-04-26T14:14:48Z</dcterms:created>
  <dcterms:modified xsi:type="dcterms:W3CDTF">2019-08-19T11:06:23Z</dcterms:modified>
</cp:coreProperties>
</file>