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1.jpeg" ContentType="image/jpe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2.gif" ContentType="image/gif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Click to move the slide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2000" spc="-1" strike="noStrike">
                <a:latin typeface="Arial"/>
              </a:rPr>
              <a:t>Click to edit the notes format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 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 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 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56C1889-1332-4146-AAB4-C822D16D1798}" type="slidenum">
              <a:rPr b="0" lang="es-AR" sz="1400" spc="-1" strike="noStrike">
                <a:latin typeface="Times New Roman"/>
              </a:rPr>
              <a:t>1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BBEDA96-193A-4884-937E-18D3EF5B6D4B}" type="slidenum">
              <a:rPr b="0" lang="es-A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s-A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752000"/>
            <a:ext cx="9142560" cy="211140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315200" y="0"/>
            <a:ext cx="1827360" cy="685656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4752000"/>
            <a:ext cx="9142560" cy="211140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105600" y="0"/>
            <a:ext cx="3036960" cy="685656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Click to edit the title text format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752000"/>
            <a:ext cx="9142200" cy="211104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7315200" y="0"/>
            <a:ext cx="1827000" cy="685620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Click to edit the title text format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752000"/>
            <a:ext cx="9142200" cy="211104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315200" y="0"/>
            <a:ext cx="1827000" cy="685620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Click to edit the title text format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gif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0" y="6051600"/>
            <a:ext cx="9142560" cy="8110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03640" y="2133000"/>
            <a:ext cx="7054920" cy="22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AR" sz="4800" spc="-1" strike="noStrike" cap="all">
                <a:solidFill>
                  <a:srgbClr val="a1d4e6"/>
                </a:solidFill>
                <a:latin typeface="Franklin Gothic Book"/>
                <a:ea typeface="DejaVu Sans"/>
              </a:rPr>
              <a:t>Mecánica clásica:</a:t>
            </a:r>
            <a:br/>
            <a:r>
              <a:rPr b="1" lang="es-AR" sz="3600" spc="-1" strike="noStrike" cap="all">
                <a:solidFill>
                  <a:srgbClr val="a1d4e6"/>
                </a:solidFill>
                <a:latin typeface="Franklin Gothic Book"/>
                <a:ea typeface="DejaVu Sans"/>
              </a:rPr>
              <a:t>Física “vieja” con</a:t>
            </a:r>
            <a:br/>
            <a:r>
              <a:rPr b="1" lang="es-AR" sz="3600" spc="-1" strike="noStrike" cap="all">
                <a:solidFill>
                  <a:srgbClr val="a1d4e6"/>
                </a:solidFill>
                <a:latin typeface="Franklin Gothic Book"/>
                <a:ea typeface="DejaVu Sans"/>
              </a:rPr>
              <a:t>nuevas aplicaciones</a:t>
            </a:r>
            <a:endParaRPr b="0" lang="es-A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0" y="6051600"/>
            <a:ext cx="9142200" cy="81072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Objetivo</a:t>
            </a:r>
            <a:endParaRPr b="0" lang="es-AR" sz="4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800000"/>
            <a:ext cx="7486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Presentar a los alumnos la aplicación de lo que se presenta en la materia “Mecánica General”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¿En qué consiste la materia?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¿Cuál es el campo de acción de un ingeniero mecánico?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0" y="6051600"/>
            <a:ext cx="9142200" cy="81072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Ingeniería mecánica</a:t>
            </a:r>
            <a:endParaRPr b="0" lang="es-AR" sz="4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286280"/>
            <a:ext cx="74865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 vale de: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Matemática aplicada</a:t>
            </a:r>
            <a:br/>
            <a:r>
              <a:rPr b="1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Física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: estática de sólidos, dinámica de sólidos y fluidos, termodinámica, electromagnetismo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Ciencia de materiales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: química, metalurgia, biología molecular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Útiles informáticos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: Computer Aided Design (CAD), 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Computational Fluid Dynamics (CFD), Computer Assisted Essay (CAE), Computer Assisted Manufacturing (CAM) 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Para concebir sistemas cuya</a:t>
            </a:r>
            <a:endParaRPr b="0" lang="es-AR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entrada: </a:t>
            </a:r>
            <a:r>
              <a:rPr b="1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fuente de energía</a:t>
            </a:r>
            <a:endParaRPr b="0" lang="es-AR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salida: </a:t>
            </a:r>
            <a:r>
              <a:rPr b="1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tarea que involucra fuerza y/o movimiento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0" y="6051600"/>
            <a:ext cx="9142200" cy="81072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457200" y="634680"/>
            <a:ext cx="74656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Mecánica general: dinámica de sólidos</a:t>
            </a:r>
            <a:endParaRPr b="0" lang="es-AR" sz="4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2006280"/>
            <a:ext cx="74865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Permite deducir para un sistema mecánico:</a:t>
            </a:r>
            <a:endParaRPr b="0" lang="es-AR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Fuerza → ¿Cómo se moverá?</a:t>
            </a:r>
            <a:endParaRPr b="0" lang="es-AR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Para un que se mueva de cierta manera → ¿Qué fuerza aplicar?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Procedimiento:</a:t>
            </a:r>
            <a:endParaRPr b="0" lang="es-AR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Modelizar matemáticamente la dinámica del sistema </a:t>
            </a:r>
            <a:endParaRPr b="0" lang="es-AR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Identificar y cuantificar parámetros relevantes</a:t>
            </a:r>
            <a:endParaRPr b="0" lang="es-AR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Idealizaciones y simplificaciones</a:t>
            </a:r>
            <a:endParaRPr b="0" lang="es-AR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→ 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ecuaciones diferenciales vectoriales</a:t>
            </a:r>
            <a:endParaRPr b="0" lang="es-AR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Extraer información de ecuaciones de movimiento</a:t>
            </a:r>
            <a:endParaRPr b="0" lang="es-AR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Resolución analítica</a:t>
            </a:r>
            <a:endParaRPr b="0" lang="es-AR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Simulación numérica (e.g. elementos finitos)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0" y="6051600"/>
            <a:ext cx="9142200" cy="81072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La materia en la carrera</a:t>
            </a:r>
            <a:endParaRPr b="0" lang="es-AR" sz="4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286280"/>
            <a:ext cx="748656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Previas: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(1031) Física I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(3022) Matemática avanzada </a:t>
            </a:r>
            <a:endParaRPr b="0" lang="es-AR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(3019) Cálculo numérico</a:t>
            </a:r>
            <a:endParaRPr b="0" lang="es-AR" sz="18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(1033) Análisis matemático II</a:t>
            </a:r>
            <a:endParaRPr b="0" lang="es-AR" sz="18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(1023) Análisis matemático I</a:t>
            </a:r>
            <a:endParaRPr b="0" lang="es-AR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(1032) Álgebra y geometría analítica II</a:t>
            </a:r>
            <a:endParaRPr b="0" lang="es-AR" sz="18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(1027) Álgebra y geometría analítica I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Siguientes: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(3028) Mecánica de fluidos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(3029) Estabilidad III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(3032) Elementos de máquinas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0" y="6051600"/>
            <a:ext cx="9142200" cy="81072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Áreas de frontera</a:t>
            </a:r>
            <a:endParaRPr b="0" lang="es-AR" sz="4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286280"/>
            <a:ext cx="748656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Micro electro-mechanical systems (MEMS)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Friction stir welding (FSW)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Composite materials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Mechatronics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Nanotechnology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Finite element analysis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Biomechanics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Computational fluid dynamics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Acoustical engineering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0" y="6051600"/>
            <a:ext cx="9142200" cy="81072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Áreas de aplicación</a:t>
            </a:r>
            <a:endParaRPr b="0" lang="es-AR" sz="4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286280"/>
            <a:ext cx="748656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Maquinaria industrial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Robots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Transporte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terrestre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naval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Aeroespacial</a:t>
            </a:r>
            <a:endParaRPr b="0" lang="es-AR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Dispositivos médicos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Calefacción o refrigeración</a:t>
            </a:r>
            <a:br/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Armamento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0" y="6051600"/>
            <a:ext cx="9142200" cy="81072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Biomecánica</a:t>
            </a:r>
            <a:endParaRPr b="0" lang="es-AR" sz="4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32000" y="5544000"/>
            <a:ext cx="68605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ffffff"/>
                </a:solidFill>
                <a:latin typeface="Arial"/>
                <a:ea typeface="DejaVu Sans"/>
              </a:rPr>
              <a:t>https://news.mit.edu/2019/3-d-print-mesh-ankle-knee-braces-0619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1593000" y="1436400"/>
            <a:ext cx="6075000" cy="405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0" y="6051600"/>
            <a:ext cx="9142200" cy="81072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Estructuras auxéticas</a:t>
            </a:r>
            <a:endParaRPr b="0" lang="es-AR" sz="4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28880" y="5457240"/>
            <a:ext cx="68605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ffffff"/>
                </a:solidFill>
                <a:latin typeface="Arial"/>
                <a:ea typeface="DejaVu Sans"/>
              </a:rPr>
              <a:t>https://campus.mines-douai.fr/pluginfile.php/19034/mod_resource/content/0/CH2_en_mai_2013/co/ch2_5_2_en.html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819960" y="1192320"/>
            <a:ext cx="5258520" cy="25797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3819960" y="3769200"/>
            <a:ext cx="52725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Extreme Mechanics Letters, Feb 2019, (27) 59-65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16000" y="3024000"/>
            <a:ext cx="4380120" cy="245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824</TotalTime>
  <Application>LibreOffice/6.1.5.2$Linux_x86 LibreOffice_project/10$Build-2</Application>
  <Words>3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2016-04-26T14:14:48Z</dcterms:created>
  <dc:creator>jorge</dc:creator>
  <dc:description/>
  <dc:language>es-AR</dc:language>
  <cp:lastModifiedBy>Víctor Alexis Bettachini</cp:lastModifiedBy>
  <dcterms:modified xsi:type="dcterms:W3CDTF">2019-08-28T12:32:12Z</dcterms:modified>
  <cp:revision>68</cp:revision>
  <dc:subject/>
  <dc:title>Ingeniería Mecánica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