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</a:t>
            </a:r>
            <a:r>
              <a:rPr b="0" lang="en-US" sz="4400" spc="-1" strike="noStrike">
                <a:latin typeface="Arial"/>
              </a:rPr>
              <a:t>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4" descr=""/>
          <p:cNvPicPr/>
          <p:nvPr/>
        </p:nvPicPr>
        <p:blipFill>
          <a:blip r:embed="rId1"/>
          <a:stretch/>
        </p:blipFill>
        <p:spPr>
          <a:xfrm>
            <a:off x="0" y="0"/>
            <a:ext cx="1218132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n 1" descr=""/>
          <p:cNvPicPr/>
          <p:nvPr/>
        </p:nvPicPr>
        <p:blipFill>
          <a:blip r:embed="rId1"/>
          <a:stretch/>
        </p:blipFill>
        <p:spPr>
          <a:xfrm>
            <a:off x="10080" y="0"/>
            <a:ext cx="12181320" cy="6857280"/>
          </a:xfrm>
          <a:prstGeom prst="rect">
            <a:avLst/>
          </a:prstGeom>
          <a:ln w="0"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283680" y="807840"/>
            <a:ext cx="6044760" cy="462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3465a4"/>
                </a:solidFill>
                <a:latin typeface="Arial"/>
              </a:rPr>
              <a:t>Experiencia de un curso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3465a4"/>
                </a:solidFill>
                <a:latin typeface="Arial"/>
              </a:rPr>
              <a:t>de mecánica racional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3465a4"/>
                </a:solidFill>
                <a:latin typeface="Arial"/>
              </a:rPr>
              <a:t>basado en código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3465a4"/>
                </a:solidFill>
                <a:latin typeface="Arial"/>
              </a:rPr>
              <a:t>VÍCTOR A. BETTACHINI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3465a4"/>
                </a:solidFill>
                <a:latin typeface="Arial"/>
              </a:rPr>
              <a:t>Ingeniería Mecánica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1_0" descr=""/>
          <p:cNvPicPr/>
          <p:nvPr/>
        </p:nvPicPr>
        <p:blipFill>
          <a:blip r:embed="rId1"/>
          <a:stretch/>
        </p:blipFill>
        <p:spPr>
          <a:xfrm>
            <a:off x="10080" y="0"/>
            <a:ext cx="12181320" cy="6857280"/>
          </a:xfrm>
          <a:prstGeom prst="rect">
            <a:avLst/>
          </a:prstGeom>
          <a:ln w="0"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283680" y="807840"/>
            <a:ext cx="6044760" cy="462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3465a4"/>
                </a:solidFill>
                <a:latin typeface="Arial"/>
              </a:rPr>
              <a:t>Experiencia de un curso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3465a4"/>
                </a:solidFill>
                <a:latin typeface="Arial"/>
              </a:rPr>
              <a:t>de mecánica racional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3465a4"/>
                </a:solidFill>
                <a:latin typeface="Arial"/>
              </a:rPr>
              <a:t>basado en código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465a4"/>
                </a:solidFill>
                <a:latin typeface="Arial"/>
              </a:rPr>
              <a:t>Gracias por su atención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465a4"/>
                </a:solidFill>
                <a:latin typeface="Arial"/>
              </a:rPr>
              <a:t>¿Sus preguntas?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LibreOffice/7.0.4.2$Linux_X86_64 LibreOffice_project/00$Build-2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2021-10-19T19:56:25Z</dcterms:created>
  <dc:creator>Yamila Tesolin</dc:creator>
  <dc:description/>
  <dc:language>en-US</dc:language>
  <cp:lastModifiedBy/>
  <dcterms:modified xsi:type="dcterms:W3CDTF">2021-10-29T11:47:53Z</dcterms:modified>
  <cp:revision>9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2</vt:i4>
  </property>
</Properties>
</file>