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D833-ECC2-430F-BAAA-7E973C831FD9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07D69-B9BE-4A1B-9B53-DD6209E23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5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07D69-B9BE-4A1B-9B53-DD6209E23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2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8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6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6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6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9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9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ED63-65DE-4397-81E8-2F084DCEB254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6C9A-3BAD-4B61-BB31-7913C7909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0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jsref_obj_number.a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大家好，欢迎来到</a:t>
            </a:r>
            <a:r>
              <a:rPr lang="en-US" altLang="zh-CN" dirty="0" err="1" smtClean="0"/>
              <a:t>BotVS</a:t>
            </a:r>
            <a:r>
              <a:rPr lang="zh-CN" altLang="en-US" dirty="0" smtClean="0"/>
              <a:t>的量化世界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下面我们将一起通过  </a:t>
            </a:r>
            <a:r>
              <a:rPr lang="en-US" altLang="zh-CN" dirty="0" smtClean="0"/>
              <a:t>Z</a:t>
            </a:r>
            <a:r>
              <a:rPr lang="zh-CN" altLang="en-US" dirty="0" smtClean="0"/>
              <a:t>大 的“均线策略 </a:t>
            </a:r>
            <a:r>
              <a:rPr lang="en-US" altLang="zh-CN" dirty="0" smtClean="0"/>
              <a:t>30</a:t>
            </a:r>
            <a:r>
              <a:rPr lang="zh-CN" altLang="en-US" dirty="0" smtClean="0"/>
              <a:t>行打造一个正向收益系统策略” 代码 一起打开量化世界的大门！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80744" y="5796544"/>
            <a:ext cx="48112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Follow </a:t>
            </a:r>
            <a:r>
              <a:rPr lang="en-US" altLang="zh-CN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littleDream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5068" y="5157840"/>
            <a:ext cx="28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BotVS</a:t>
            </a:r>
            <a:r>
              <a:rPr lang="zh-CN" altLang="en-US" dirty="0" smtClean="0"/>
              <a:t>版权所有，盗版必究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744"/>
            <a:ext cx="7546145" cy="65274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300" dirty="0" smtClean="0"/>
              <a:t>function main(){</a:t>
            </a:r>
          </a:p>
          <a:p>
            <a:pPr marL="0" indent="0">
              <a:buNone/>
            </a:pPr>
            <a:endParaRPr lang="en-US" altLang="zh-CN" dirty="0"/>
          </a:p>
          <a:p>
            <a:pPr marL="216000" indent="-457200">
              <a:lnSpc>
                <a:spcPts val="33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sz="3800" dirty="0" err="1" smtClean="0"/>
              <a:t>var</a:t>
            </a:r>
            <a:r>
              <a:rPr lang="en-US" altLang="zh-CN" sz="3800" dirty="0" smtClean="0"/>
              <a:t> </a:t>
            </a:r>
            <a:r>
              <a:rPr lang="en-US" altLang="zh-CN" sz="3800" dirty="0"/>
              <a:t>STATE_IDLE  = -1</a:t>
            </a:r>
            <a:r>
              <a:rPr lang="en-US" altLang="zh-CN" sz="3800" dirty="0" smtClean="0"/>
              <a:t>;//</a:t>
            </a:r>
            <a:r>
              <a:rPr lang="zh-CN" altLang="en-US" sz="3800" dirty="0" smtClean="0"/>
              <a:t>定义变量表示 空闲状态</a:t>
            </a:r>
            <a:endParaRPr lang="zh-CN" altLang="en-US" sz="3800" dirty="0"/>
          </a:p>
          <a:p>
            <a:pPr marL="216000" indent="-457200">
              <a:lnSpc>
                <a:spcPts val="3300"/>
              </a:lnSpc>
              <a:buNone/>
            </a:pPr>
            <a:r>
              <a:rPr lang="zh-CN" altLang="en-US" sz="3800" dirty="0"/>
              <a:t>    </a:t>
            </a:r>
            <a:r>
              <a:rPr lang="zh-CN" altLang="en-US" sz="3800" dirty="0" smtClean="0"/>
              <a:t>  </a:t>
            </a:r>
            <a:r>
              <a:rPr lang="en-US" altLang="zh-CN" sz="3800" dirty="0" err="1" smtClean="0"/>
              <a:t>var</a:t>
            </a:r>
            <a:r>
              <a:rPr lang="en-US" altLang="zh-CN" sz="3800" dirty="0" smtClean="0"/>
              <a:t> </a:t>
            </a:r>
            <a:r>
              <a:rPr lang="en-US" altLang="zh-CN" sz="3800" dirty="0"/>
              <a:t>state = STATE_IDLE</a:t>
            </a:r>
            <a:r>
              <a:rPr lang="en-US" altLang="zh-CN" sz="3800" dirty="0" smtClean="0"/>
              <a:t>;//</a:t>
            </a:r>
            <a:r>
              <a:rPr lang="zh-CN" altLang="en-US" sz="3800" dirty="0" smtClean="0"/>
              <a:t>定义状态初始化 状态 </a:t>
            </a:r>
            <a:r>
              <a:rPr lang="zh-CN" altLang="en-US" sz="3800" dirty="0"/>
              <a:t>为 空闲</a:t>
            </a:r>
          </a:p>
          <a:p>
            <a:pPr marL="216000" indent="-457200">
              <a:lnSpc>
                <a:spcPts val="3300"/>
              </a:lnSpc>
              <a:buNone/>
            </a:pPr>
            <a:r>
              <a:rPr lang="zh-CN" altLang="en-US" sz="3800" dirty="0"/>
              <a:t>    </a:t>
            </a:r>
            <a:r>
              <a:rPr lang="zh-CN" altLang="en-US" sz="3800" dirty="0" smtClean="0"/>
              <a:t>  </a:t>
            </a:r>
            <a:r>
              <a:rPr lang="en-US" altLang="zh-CN" sz="3800" dirty="0" err="1" smtClean="0"/>
              <a:t>var</a:t>
            </a:r>
            <a:r>
              <a:rPr lang="en-US" altLang="zh-CN" sz="3800" dirty="0" smtClean="0"/>
              <a:t> </a:t>
            </a:r>
            <a:r>
              <a:rPr lang="en-US" altLang="zh-CN" sz="3800" dirty="0" err="1"/>
              <a:t>opAmount</a:t>
            </a:r>
            <a:r>
              <a:rPr lang="en-US" altLang="zh-CN" sz="3800" dirty="0"/>
              <a:t> = 0;//</a:t>
            </a:r>
            <a:r>
              <a:rPr lang="zh-CN" altLang="en-US" sz="3800" dirty="0"/>
              <a:t>交易量初始为</a:t>
            </a:r>
            <a:r>
              <a:rPr lang="en-US" altLang="zh-CN" sz="3800" dirty="0"/>
              <a:t>0</a:t>
            </a:r>
          </a:p>
          <a:p>
            <a:pPr marL="216000" indent="-457200">
              <a:lnSpc>
                <a:spcPts val="3300"/>
              </a:lnSpc>
              <a:buNone/>
            </a:pPr>
            <a:r>
              <a:rPr lang="en-US" altLang="zh-CN" sz="3800" dirty="0"/>
              <a:t>    </a:t>
            </a:r>
            <a:r>
              <a:rPr lang="en-US" altLang="zh-CN" sz="3800" dirty="0" smtClean="0"/>
              <a:t>  </a:t>
            </a:r>
            <a:r>
              <a:rPr lang="en-US" altLang="zh-CN" sz="3800" dirty="0" err="1" smtClean="0"/>
              <a:t>var</a:t>
            </a:r>
            <a:r>
              <a:rPr lang="en-US" altLang="zh-CN" sz="3800" dirty="0" smtClean="0"/>
              <a:t> </a:t>
            </a:r>
            <a:r>
              <a:rPr lang="en-US" altLang="zh-CN" sz="3800" dirty="0" err="1"/>
              <a:t>initAccount</a:t>
            </a:r>
            <a:r>
              <a:rPr lang="en-US" altLang="zh-CN" sz="3800" dirty="0"/>
              <a:t> = $.</a:t>
            </a:r>
            <a:r>
              <a:rPr lang="en-US" altLang="zh-CN" sz="3800" dirty="0" err="1"/>
              <a:t>GetAccount</a:t>
            </a:r>
            <a:r>
              <a:rPr lang="en-US" altLang="zh-CN" sz="3800" dirty="0"/>
              <a:t>();//</a:t>
            </a:r>
            <a:r>
              <a:rPr lang="zh-CN" altLang="en-US" sz="3800" dirty="0"/>
              <a:t>交易模板的导出函数， 获得</a:t>
            </a:r>
            <a:r>
              <a:rPr lang="zh-CN" altLang="en-US" sz="3800" dirty="0" smtClean="0"/>
              <a:t>账户当前信息，保存</a:t>
            </a:r>
            <a:r>
              <a:rPr lang="zh-CN" altLang="en-US" sz="3800" dirty="0"/>
              <a:t>策略运行前账户初始状态。</a:t>
            </a:r>
          </a:p>
          <a:p>
            <a:pPr marL="216000" indent="-457200">
              <a:lnSpc>
                <a:spcPts val="3300"/>
              </a:lnSpc>
              <a:buNone/>
            </a:pPr>
            <a:r>
              <a:rPr lang="zh-CN" altLang="en-US" sz="3800" dirty="0"/>
              <a:t>    </a:t>
            </a:r>
            <a:r>
              <a:rPr lang="zh-CN" altLang="en-US" sz="3800" dirty="0" smtClean="0"/>
              <a:t>  </a:t>
            </a:r>
            <a:r>
              <a:rPr lang="en-US" altLang="zh-CN" sz="3800" dirty="0" smtClean="0"/>
              <a:t>Log(</a:t>
            </a:r>
            <a:r>
              <a:rPr lang="en-US" altLang="zh-CN" sz="3800" dirty="0" err="1" smtClean="0"/>
              <a:t>initAccount</a:t>
            </a:r>
            <a:r>
              <a:rPr lang="en-US" altLang="zh-CN" sz="3800" dirty="0"/>
              <a:t>);//</a:t>
            </a:r>
            <a:r>
              <a:rPr lang="zh-CN" altLang="en-US" sz="3800" dirty="0"/>
              <a:t>输出初始账户信息</a:t>
            </a:r>
            <a:endParaRPr lang="en-US" altLang="zh-CN" sz="38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300" dirty="0" smtClean="0"/>
              <a:t>}</a:t>
            </a:r>
            <a:endParaRPr lang="zh-CN" altLang="en-US" sz="43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18978" y="844062"/>
            <a:ext cx="548640" cy="2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474730"/>
            <a:ext cx="255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声明变量用的关键字</a:t>
            </a:r>
            <a:r>
              <a:rPr lang="en-US" altLang="zh-CN" dirty="0" err="1" smtClean="0"/>
              <a:t>var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855742" y="506437"/>
            <a:ext cx="1755530" cy="57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59459" y="290064"/>
            <a:ext cx="240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变量名称：</a:t>
            </a:r>
            <a:r>
              <a:rPr lang="en-US" altLang="zh-CN" dirty="0" smtClean="0"/>
              <a:t>STATE_IDLE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>
          <a:xfrm>
            <a:off x="8173329" y="1083212"/>
            <a:ext cx="858833" cy="2700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22545" y="1575581"/>
            <a:ext cx="2447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一般来说策略开始执行核心代码前，程序要做一些准备工作，例如声明一些需要用的变量，初始变量，输出一些信息等等。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2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03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main(){</a:t>
            </a:r>
          </a:p>
          <a:p>
            <a:pPr marL="0" indent="0">
              <a:buNone/>
            </a:pPr>
            <a:r>
              <a:rPr lang="en-US" altLang="zh-CN" dirty="0" smtClean="0"/>
              <a:t>    ……;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while (true) {//</a:t>
            </a:r>
            <a:r>
              <a:rPr lang="zh-CN" altLang="en-US" dirty="0"/>
              <a:t>循环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Sleep(Interval*1000);//</a:t>
            </a:r>
            <a:r>
              <a:rPr lang="zh-CN" altLang="en-US" dirty="0"/>
              <a:t>暂停</a:t>
            </a:r>
            <a:r>
              <a:rPr lang="en-US" altLang="zh-CN" dirty="0"/>
              <a:t>10</a:t>
            </a:r>
            <a:r>
              <a:rPr lang="zh-CN" altLang="en-US" dirty="0"/>
              <a:t>秒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180492" y="731520"/>
            <a:ext cx="1800665" cy="1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84621" y="546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准备工作。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7188591" y="1322363"/>
            <a:ext cx="1167618" cy="2644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7" idx="2"/>
          </p:cNvCxnSpPr>
          <p:nvPr/>
        </p:nvCxnSpPr>
        <p:spPr>
          <a:xfrm>
            <a:off x="1448972" y="3967089"/>
            <a:ext cx="5739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88923" y="1751098"/>
            <a:ext cx="383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准备工作完成，开始策略业务模块的编写，本策略用一个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循环来扫描市场行情，根据状态变量判断此刻开仓、平仓，再根据</a:t>
            </a:r>
            <a:r>
              <a:rPr lang="en-US" altLang="zh-CN" dirty="0" smtClean="0"/>
              <a:t>$.Cross()</a:t>
            </a:r>
            <a:r>
              <a:rPr lang="zh-CN" altLang="en-US" dirty="0" smtClean="0"/>
              <a:t>函数判断多头操作、空头操作。执行操作，输出信息，往复循环。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643532" y="3713871"/>
            <a:ext cx="2053885" cy="158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54035" y="5370909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每次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循环执行到这里，暂停一会儿。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9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015" y="154745"/>
            <a:ext cx="11816862" cy="6555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main(){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XX;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......;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while(true){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if (state === STATE_IDLE)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var</a:t>
            </a:r>
            <a:r>
              <a:rPr lang="en-US" altLang="zh-CN" dirty="0"/>
              <a:t> n = $.Cross(</a:t>
            </a:r>
            <a:r>
              <a:rPr lang="en-US" altLang="zh-CN" dirty="0" err="1"/>
              <a:t>FastPeriod</a:t>
            </a:r>
            <a:r>
              <a:rPr lang="en-US" altLang="zh-CN" dirty="0"/>
              <a:t>, </a:t>
            </a:r>
            <a:r>
              <a:rPr lang="en-US" altLang="zh-CN" dirty="0" err="1"/>
              <a:t>SlowPeriod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 if (</a:t>
            </a:r>
            <a:r>
              <a:rPr lang="en-US" altLang="zh-CN" dirty="0" err="1"/>
              <a:t>Math.abs</a:t>
            </a:r>
            <a:r>
              <a:rPr lang="en-US" altLang="zh-CN" dirty="0"/>
              <a:t>(n) &gt;= </a:t>
            </a:r>
            <a:r>
              <a:rPr lang="en-US" altLang="zh-CN" dirty="0" err="1"/>
              <a:t>EnterPeriod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opAmount</a:t>
            </a:r>
            <a:r>
              <a:rPr lang="en-US" altLang="zh-CN" dirty="0"/>
              <a:t> = </a:t>
            </a:r>
            <a:r>
              <a:rPr lang="en-US" altLang="zh-CN" dirty="0" err="1"/>
              <a:t>parseFloat</a:t>
            </a:r>
            <a:r>
              <a:rPr lang="en-US" altLang="zh-CN" dirty="0"/>
              <a:t>((</a:t>
            </a:r>
            <a:r>
              <a:rPr lang="en-US" altLang="zh-CN" dirty="0" err="1"/>
              <a:t>initAccount.Stocks</a:t>
            </a:r>
            <a:r>
              <a:rPr lang="en-US" altLang="zh-CN" dirty="0"/>
              <a:t> * </a:t>
            </a:r>
            <a:r>
              <a:rPr lang="en-US" altLang="zh-CN" dirty="0" err="1"/>
              <a:t>PositionRatio</a:t>
            </a:r>
            <a:r>
              <a:rPr lang="en-US" altLang="zh-CN" dirty="0"/>
              <a:t>).</a:t>
            </a:r>
            <a:r>
              <a:rPr lang="en-US" altLang="zh-CN" dirty="0" err="1"/>
              <a:t>toFixed</a:t>
            </a:r>
            <a:r>
              <a:rPr lang="en-US" altLang="zh-CN" dirty="0"/>
              <a:t>(3));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 &gt; 0 ? $.Buy(</a:t>
            </a:r>
            <a:r>
              <a:rPr lang="en-US" altLang="zh-CN" dirty="0" err="1"/>
              <a:t>opAmount</a:t>
            </a:r>
            <a:r>
              <a:rPr lang="en-US" altLang="zh-CN" dirty="0"/>
              <a:t>) : $.Sell(</a:t>
            </a:r>
            <a:r>
              <a:rPr lang="en-US" altLang="zh-CN" dirty="0" err="1"/>
              <a:t>opAmount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     if (</a:t>
            </a:r>
            <a:r>
              <a:rPr lang="en-US" altLang="zh-CN" dirty="0" err="1"/>
              <a:t>obj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opAmount</a:t>
            </a:r>
            <a:r>
              <a:rPr lang="en-US" altLang="zh-CN" dirty="0"/>
              <a:t> = </a:t>
            </a:r>
            <a:r>
              <a:rPr lang="en-US" altLang="zh-CN" dirty="0" err="1"/>
              <a:t>obj.amount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          state = n &gt; 0 ? PD_LONG : PD_SHORT;</a:t>
            </a:r>
          </a:p>
          <a:p>
            <a:pPr marL="0" indent="0">
              <a:buNone/>
            </a:pPr>
            <a:r>
              <a:rPr lang="en-US" altLang="zh-CN" dirty="0"/>
              <a:t>                    Log("</a:t>
            </a:r>
            <a:r>
              <a:rPr lang="zh-CN" altLang="en-US" dirty="0"/>
              <a:t>开仓详情</a:t>
            </a:r>
            <a:r>
              <a:rPr lang="en-US" altLang="zh-CN" dirty="0"/>
              <a:t>", </a:t>
            </a:r>
            <a:r>
              <a:rPr lang="en-US" altLang="zh-CN" dirty="0" err="1"/>
              <a:t>obj</a:t>
            </a:r>
            <a:r>
              <a:rPr lang="en-US" altLang="zh-CN" dirty="0"/>
              <a:t>, "</a:t>
            </a:r>
            <a:r>
              <a:rPr lang="zh-CN" altLang="en-US" dirty="0"/>
              <a:t>交叉周期</a:t>
            </a:r>
            <a:r>
              <a:rPr lang="en-US" altLang="zh-CN" dirty="0"/>
              <a:t>", n);</a:t>
            </a:r>
          </a:p>
          <a:p>
            <a:pPr marL="0" indent="0">
              <a:buNone/>
            </a:pPr>
            <a:r>
              <a:rPr lang="en-US" altLang="zh-CN" dirty="0"/>
              <a:t>                }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        } else </a:t>
            </a:r>
            <a:r>
              <a:rPr lang="en-US" altLang="zh-CN" dirty="0" smtClean="0"/>
              <a:t>{……}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1800665" y="773723"/>
            <a:ext cx="253218" cy="618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66425" y="898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准备工作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110154" y="633046"/>
            <a:ext cx="2363372" cy="98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81306" y="263714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判断状态是否 为空闲 触发开仓的第一个条件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938954" y="1125415"/>
            <a:ext cx="956603" cy="81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64958" y="782432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模板函数返回</a:t>
            </a:r>
            <a:r>
              <a:rPr lang="en-US" altLang="zh-CN" dirty="0"/>
              <a:t>EMA</a:t>
            </a:r>
            <a:r>
              <a:rPr lang="zh-CN" altLang="en-US" dirty="0"/>
              <a:t>指标快线、慢线交叉结果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768948" y="1744394"/>
            <a:ext cx="1955409" cy="6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682154" y="1253811"/>
            <a:ext cx="469860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触发开仓的第二个</a:t>
            </a:r>
            <a:r>
              <a:rPr lang="zh-CN" altLang="en-US" dirty="0" smtClean="0"/>
              <a:t>条件判断</a:t>
            </a:r>
            <a:r>
              <a:rPr lang="en-US" altLang="zh-CN" dirty="0"/>
              <a:t>n</a:t>
            </a:r>
            <a:r>
              <a:rPr lang="zh-CN" altLang="en-US" dirty="0"/>
              <a:t>的绝对值 是否大于等于 入市观察期 默认</a:t>
            </a:r>
            <a:r>
              <a:rPr lang="en-US" altLang="zh-CN" dirty="0"/>
              <a:t>2</a:t>
            </a:r>
            <a:r>
              <a:rPr lang="zh-CN" altLang="en-US" dirty="0"/>
              <a:t>，这个判断已经排除</a:t>
            </a:r>
            <a:r>
              <a:rPr lang="en-US" altLang="zh-CN" dirty="0"/>
              <a:t>n=0</a:t>
            </a:r>
            <a:r>
              <a:rPr lang="zh-CN" altLang="en-US" dirty="0"/>
              <a:t>的情况了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9453489" y="281353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19249" y="2154143"/>
            <a:ext cx="2208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  <a:r>
              <a:rPr lang="zh-CN" altLang="en-US" dirty="0" smtClean="0"/>
              <a:t>数</a:t>
            </a:r>
            <a:r>
              <a:rPr lang="en-US" altLang="zh-CN" dirty="0" err="1" smtClean="0"/>
              <a:t>opAmount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initAccount.Stocks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err="1"/>
              <a:t>PositionRatio</a:t>
            </a:r>
            <a:r>
              <a:rPr lang="en-US" altLang="zh-CN" dirty="0"/>
              <a:t> </a:t>
            </a:r>
            <a:r>
              <a:rPr lang="zh-CN" altLang="en-US" dirty="0"/>
              <a:t>：账户币数 * 仓位比例  结果是</a:t>
            </a:r>
            <a:r>
              <a:rPr lang="en-US" altLang="zh-CN" dirty="0"/>
              <a:t>Number</a:t>
            </a:r>
            <a:r>
              <a:rPr lang="zh-CN" altLang="en-US" dirty="0" smtClean="0"/>
              <a:t>类型。注意</a:t>
            </a:r>
            <a:r>
              <a:rPr lang="en-US" altLang="zh-CN" dirty="0" smtClean="0"/>
              <a:t>Number</a:t>
            </a:r>
            <a:r>
              <a:rPr lang="zh-CN" altLang="en-US" dirty="0"/>
              <a:t>的成员函数</a:t>
            </a:r>
            <a:r>
              <a:rPr lang="en-US" altLang="zh-CN" dirty="0" err="1"/>
              <a:t>toFixed</a:t>
            </a:r>
            <a:r>
              <a:rPr lang="zh-CN" altLang="en-US" dirty="0"/>
              <a:t>函数，功能是把调用它的</a:t>
            </a:r>
            <a:r>
              <a:rPr lang="en-US" altLang="zh-CN" dirty="0"/>
              <a:t>Number</a:t>
            </a:r>
            <a:r>
              <a:rPr lang="zh-CN" altLang="en-US" dirty="0"/>
              <a:t>按参数</a:t>
            </a:r>
            <a:r>
              <a:rPr lang="zh-CN" altLang="en-US" dirty="0" smtClean="0"/>
              <a:t>保留小数位</a:t>
            </a:r>
            <a:r>
              <a:rPr lang="zh-CN" altLang="en-US" dirty="0"/>
              <a:t>四舍五入 返回的是一个字符串，，</a:t>
            </a:r>
            <a:r>
              <a:rPr lang="en-US" altLang="zh-CN" dirty="0" err="1"/>
              <a:t>parseFloat</a:t>
            </a:r>
            <a:r>
              <a:rPr lang="zh-CN" altLang="en-US" dirty="0"/>
              <a:t>函数作用为解析一个字符串返回浮点数。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7244861" y="3362178"/>
            <a:ext cx="309490" cy="37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40581" y="3748819"/>
            <a:ext cx="2926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  快线</a:t>
            </a:r>
            <a:r>
              <a:rPr lang="en-US" altLang="zh-CN" dirty="0"/>
              <a:t>EMA </a:t>
            </a:r>
            <a:r>
              <a:rPr lang="zh-CN" altLang="en-US" dirty="0"/>
              <a:t>上穿 慢线</a:t>
            </a:r>
            <a:r>
              <a:rPr lang="en-US" altLang="zh-CN" dirty="0"/>
              <a:t>EMA </a:t>
            </a:r>
            <a:r>
              <a:rPr lang="zh-CN" altLang="en-US" dirty="0"/>
              <a:t>多头 信号，</a:t>
            </a:r>
            <a:r>
              <a:rPr lang="en-US" altLang="zh-CN" dirty="0"/>
              <a:t>n&gt;0</a:t>
            </a:r>
            <a:r>
              <a:rPr lang="zh-CN" altLang="en-US" dirty="0"/>
              <a:t>为真执行</a:t>
            </a:r>
            <a:r>
              <a:rPr lang="en-US" altLang="zh-CN" dirty="0"/>
              <a:t>$.Buy</a:t>
            </a:r>
            <a:r>
              <a:rPr lang="zh-CN" altLang="en-US" dirty="0"/>
              <a:t>，假执行</a:t>
            </a:r>
            <a:r>
              <a:rPr lang="en-US" altLang="zh-CN" dirty="0"/>
              <a:t>$.Sell</a:t>
            </a:r>
          </a:p>
          <a:p>
            <a:r>
              <a:rPr lang="zh-CN" altLang="en-US" dirty="0" smtClean="0"/>
              <a:t>返回</a:t>
            </a:r>
            <a:r>
              <a:rPr lang="zh-CN" altLang="en-US" dirty="0"/>
              <a:t>一个结构  包括 交易价格  交易量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053883" y="3700586"/>
            <a:ext cx="2166425" cy="164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91840" y="5333221"/>
            <a:ext cx="239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obj</a:t>
            </a:r>
            <a:r>
              <a:rPr lang="zh-CN" altLang="en-US" dirty="0"/>
              <a:t>对象不为空 执行</a:t>
            </a:r>
            <a:r>
              <a:rPr lang="zh-CN" altLang="en-US" dirty="0" smtClean="0"/>
              <a:t>以下，输出开仓情况。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8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09" y="140677"/>
            <a:ext cx="11915336" cy="6583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main(){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XX;</a:t>
            </a:r>
          </a:p>
          <a:p>
            <a:pPr marL="0" indent="0">
              <a:buNone/>
            </a:pPr>
            <a:r>
              <a:rPr lang="en-US" altLang="zh-CN" dirty="0"/>
              <a:t>    ......;</a:t>
            </a:r>
          </a:p>
          <a:p>
            <a:pPr marL="0" indent="0">
              <a:buNone/>
            </a:pPr>
            <a:r>
              <a:rPr lang="en-US" altLang="zh-CN" dirty="0"/>
              <a:t>    while(true){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 </a:t>
            </a:r>
            <a:r>
              <a:rPr lang="en-US" altLang="zh-CN" dirty="0" smtClean="0"/>
              <a:t>    if </a:t>
            </a:r>
            <a:r>
              <a:rPr lang="en-US" altLang="zh-CN" dirty="0"/>
              <a:t>(state === STATE_IDLE) </a:t>
            </a:r>
            <a:r>
              <a:rPr lang="en-US" altLang="zh-CN" dirty="0" smtClean="0"/>
              <a:t>{……}else{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altLang="zh-CN" dirty="0"/>
              <a:t>           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n = $.Cross(</a:t>
            </a:r>
            <a:r>
              <a:rPr lang="en-US" altLang="zh-CN" dirty="0" err="1"/>
              <a:t>ExitFastPeriod</a:t>
            </a:r>
            <a:r>
              <a:rPr lang="en-US" altLang="zh-CN" dirty="0"/>
              <a:t>, </a:t>
            </a:r>
            <a:r>
              <a:rPr lang="en-US" altLang="zh-CN" dirty="0" err="1"/>
              <a:t>ExitSlowPeriod</a:t>
            </a:r>
            <a:r>
              <a:rPr lang="en-US" altLang="zh-CN" dirty="0"/>
              <a:t>);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/>
              <a:t>if (</a:t>
            </a:r>
            <a:r>
              <a:rPr lang="en-US" altLang="zh-CN" dirty="0" err="1"/>
              <a:t>Math.abs</a:t>
            </a:r>
            <a:r>
              <a:rPr lang="en-US" altLang="zh-CN" dirty="0"/>
              <a:t>(n) &gt;= </a:t>
            </a:r>
            <a:r>
              <a:rPr lang="en-US" altLang="zh-CN" dirty="0" err="1"/>
              <a:t>ExitPeriod</a:t>
            </a:r>
            <a:r>
              <a:rPr lang="en-US" altLang="zh-CN" dirty="0"/>
              <a:t> &amp;&amp; ((state === PD_LONG &amp;&amp; n &lt; 0) || (state === PD_SHORT &amp;&amp; n &gt; 0))) {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state === PD_LONG ? $.Sell(</a:t>
            </a:r>
            <a:r>
              <a:rPr lang="en-US" altLang="zh-CN" dirty="0" err="1"/>
              <a:t>opAmount</a:t>
            </a:r>
            <a:r>
              <a:rPr lang="en-US" altLang="zh-CN" dirty="0"/>
              <a:t>) : $.Buy(</a:t>
            </a:r>
            <a:r>
              <a:rPr lang="en-US" altLang="zh-CN" dirty="0" err="1"/>
              <a:t>opAmount</a:t>
            </a:r>
            <a:r>
              <a:rPr lang="en-US" altLang="zh-CN" dirty="0"/>
              <a:t>);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altLang="zh-CN" dirty="0"/>
              <a:t>                state = STATE_IDLE;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nowAccount</a:t>
            </a:r>
            <a:r>
              <a:rPr lang="en-US" altLang="zh-CN" dirty="0"/>
              <a:t> = $.</a:t>
            </a:r>
            <a:r>
              <a:rPr lang="en-US" altLang="zh-CN" dirty="0" err="1"/>
              <a:t>GetAccount</a:t>
            </a:r>
            <a:r>
              <a:rPr lang="en-US" altLang="zh-CN" dirty="0" smtClean="0"/>
              <a:t>();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获取此刻账户信息</a:t>
            </a:r>
            <a:endParaRPr lang="en-US" altLang="zh-CN" dirty="0"/>
          </a:p>
          <a:p>
            <a:pPr marL="0" indent="0">
              <a:lnSpc>
                <a:spcPts val="3600"/>
              </a:lnSpc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LogProfit</a:t>
            </a:r>
            <a:r>
              <a:rPr lang="en-US" altLang="zh-CN" dirty="0"/>
              <a:t>(</a:t>
            </a:r>
            <a:r>
              <a:rPr lang="en-US" altLang="zh-CN" dirty="0" err="1"/>
              <a:t>nowAccount.Balance</a:t>
            </a:r>
            <a:r>
              <a:rPr lang="en-US" altLang="zh-CN" dirty="0"/>
              <a:t> - </a:t>
            </a:r>
            <a:r>
              <a:rPr lang="en-US" altLang="zh-CN" dirty="0" err="1"/>
              <a:t>initAccount.Balance</a:t>
            </a:r>
            <a:r>
              <a:rPr lang="en-US" altLang="zh-CN" dirty="0"/>
              <a:t>, '</a:t>
            </a:r>
            <a:r>
              <a:rPr lang="zh-CN" altLang="en-US" dirty="0"/>
              <a:t>钱</a:t>
            </a:r>
            <a:r>
              <a:rPr lang="en-US" altLang="zh-CN" dirty="0"/>
              <a:t>:', </a:t>
            </a:r>
            <a:r>
              <a:rPr lang="en-US" altLang="zh-CN" dirty="0" err="1"/>
              <a:t>nowAccount.Balance</a:t>
            </a:r>
            <a:r>
              <a:rPr lang="en-US" altLang="zh-CN" dirty="0"/>
              <a:t>, '</a:t>
            </a:r>
            <a:r>
              <a:rPr lang="zh-CN" altLang="en-US" dirty="0"/>
              <a:t>币</a:t>
            </a:r>
            <a:r>
              <a:rPr lang="en-US" altLang="zh-CN" dirty="0"/>
              <a:t>:', </a:t>
            </a:r>
            <a:r>
              <a:rPr lang="en-US" altLang="zh-CN" dirty="0" err="1"/>
              <a:t>nowAccount.Stocks</a:t>
            </a:r>
            <a:r>
              <a:rPr lang="en-US" altLang="zh-CN" dirty="0"/>
              <a:t>, '</a:t>
            </a:r>
            <a:r>
              <a:rPr lang="zh-CN" altLang="en-US" dirty="0"/>
              <a:t>平仓详情</a:t>
            </a:r>
            <a:r>
              <a:rPr lang="en-US" altLang="zh-CN" dirty="0"/>
              <a:t>:', </a:t>
            </a:r>
            <a:r>
              <a:rPr lang="en-US" altLang="zh-CN" dirty="0" err="1"/>
              <a:t>obj</a:t>
            </a:r>
            <a:r>
              <a:rPr lang="en-US" altLang="zh-CN" dirty="0"/>
              <a:t>, "</a:t>
            </a:r>
            <a:r>
              <a:rPr lang="zh-CN" altLang="en-US" dirty="0"/>
              <a:t>交叉周期</a:t>
            </a:r>
            <a:r>
              <a:rPr lang="en-US" altLang="zh-CN" dirty="0"/>
              <a:t>", 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1125414" y="450167"/>
            <a:ext cx="225083" cy="478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58013" y="450167"/>
            <a:ext cx="119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准备工作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955409" y="1055077"/>
            <a:ext cx="1026942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64784" y="7138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上一</a:t>
            </a:r>
            <a:r>
              <a:rPr lang="zh-CN" altLang="en-US" dirty="0" smtClean="0"/>
              <a:t>页的代码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05908" y="1259058"/>
            <a:ext cx="1789556" cy="33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58001" y="986470"/>
            <a:ext cx="357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</a:t>
            </a:r>
            <a:r>
              <a:rPr lang="zh-CN" altLang="en-US" dirty="0"/>
              <a:t>为非空闲状态 处理 平仓检测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596638" y="1765493"/>
            <a:ext cx="498826" cy="31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94031" y="1492905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检测行情 返回指标交叉结果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004473" y="323557"/>
            <a:ext cx="3037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这个判断条件有点长，先看</a:t>
            </a:r>
            <a:r>
              <a:rPr lang="en-US" altLang="zh-CN" dirty="0" err="1"/>
              <a:t>Math.abs</a:t>
            </a:r>
            <a:r>
              <a:rPr lang="en-US" altLang="zh-CN" dirty="0"/>
              <a:t>(n) &gt;= </a:t>
            </a:r>
            <a:r>
              <a:rPr lang="en-US" altLang="zh-CN" dirty="0" err="1"/>
              <a:t>ExitPeriod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的绝对值大于等于 离市观察期 这是触发条件</a:t>
            </a:r>
            <a:r>
              <a:rPr lang="en-US" altLang="zh-CN" dirty="0"/>
              <a:t>1</a:t>
            </a:r>
            <a:r>
              <a:rPr lang="zh-CN" altLang="en-US" dirty="0"/>
              <a:t>，并且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state === PD_LONG &amp;&amp; n &lt; 0)</a:t>
            </a:r>
            <a:r>
              <a:rPr lang="zh-CN" altLang="en-US" dirty="0"/>
              <a:t>、</a:t>
            </a:r>
            <a:r>
              <a:rPr lang="en-US" altLang="zh-CN" dirty="0"/>
              <a:t>(state === PD_SHORT &amp;&amp; n &gt; 0)</a:t>
            </a:r>
            <a:r>
              <a:rPr lang="zh-CN" altLang="en-US" dirty="0"/>
              <a:t>两者中至少有个为</a:t>
            </a:r>
            <a:r>
              <a:rPr lang="zh-CN" altLang="en-US" dirty="0" smtClean="0"/>
              <a:t>真</a:t>
            </a:r>
            <a:r>
              <a:rPr lang="en-US" altLang="zh-CN" dirty="0" smtClean="0"/>
              <a:t>(</a:t>
            </a:r>
            <a:r>
              <a:rPr lang="en-US" altLang="zh-CN" dirty="0"/>
              <a:t>state === PD_LONG &amp;&amp; n &lt; 0)</a:t>
            </a:r>
            <a:r>
              <a:rPr lang="zh-CN" altLang="en-US" dirty="0"/>
              <a:t>为真： 即当前状态多头持仓并且快线</a:t>
            </a:r>
            <a:r>
              <a:rPr lang="en-US" altLang="zh-CN" dirty="0"/>
              <a:t>EMA</a:t>
            </a:r>
            <a:r>
              <a:rPr lang="zh-CN" altLang="en-US" dirty="0"/>
              <a:t>下穿慢线</a:t>
            </a:r>
            <a:r>
              <a:rPr lang="en-US" altLang="zh-CN" dirty="0" smtClean="0"/>
              <a:t>EMA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(state </a:t>
            </a:r>
            <a:r>
              <a:rPr lang="en-US" altLang="zh-CN" dirty="0"/>
              <a:t>=== PD_SHORT &amp;&amp; n &gt; 0) </a:t>
            </a:r>
            <a:r>
              <a:rPr lang="zh-CN" altLang="en-US" dirty="0"/>
              <a:t>为真： 即当前状态空头持仓（现货做空）并且快线</a:t>
            </a:r>
            <a:r>
              <a:rPr lang="en-US" altLang="zh-CN" dirty="0"/>
              <a:t>EMA</a:t>
            </a:r>
            <a:r>
              <a:rPr lang="zh-CN" altLang="en-US" dirty="0"/>
              <a:t>上穿慢线</a:t>
            </a:r>
            <a:r>
              <a:rPr lang="en-US" altLang="zh-CN" dirty="0"/>
              <a:t>EMA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801857" y="2954215"/>
            <a:ext cx="8202616" cy="42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971114" y="1083214"/>
            <a:ext cx="2033359" cy="156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6222567" y="3381548"/>
            <a:ext cx="187527" cy="27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24774" y="3545449"/>
            <a:ext cx="413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根据当前状态，</a:t>
            </a:r>
            <a:r>
              <a:rPr lang="en-US" altLang="zh-CN" dirty="0"/>
              <a:t>state</a:t>
            </a:r>
            <a:r>
              <a:rPr lang="zh-CN" altLang="en-US" dirty="0"/>
              <a:t>为多头 </a:t>
            </a:r>
            <a:r>
              <a:rPr lang="zh-CN" altLang="en-US" dirty="0" smtClean="0"/>
              <a:t>，执行</a:t>
            </a:r>
            <a:r>
              <a:rPr lang="zh-CN" altLang="en-US" dirty="0"/>
              <a:t>多头平仓，空头 执行 空头平仓 （买平仓）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37955" y="4054957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平仓完毕  更新状态为 空闲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2588455" y="3868614"/>
            <a:ext cx="717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05908" y="3868614"/>
            <a:ext cx="202233" cy="21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4200686" y="5289452"/>
            <a:ext cx="333758" cy="49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28042" y="5765968"/>
            <a:ext cx="691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日志收益，显示 平仓收益、账户 钱 、币 信息 平仓详情、交叉周期</a:t>
            </a:r>
          </a:p>
        </p:txBody>
      </p:sp>
    </p:spTree>
    <p:extLst>
      <p:ext uri="{BB962C8B-B14F-4D97-AF65-F5344CB8AC3E}">
        <p14:creationId xmlns:p14="http://schemas.microsoft.com/office/powerpoint/2010/main" val="12927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28" grpId="0"/>
      <p:bldP spid="29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314" y="32292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至此简单的</a:t>
            </a:r>
            <a:r>
              <a:rPr lang="en-US" altLang="zh-CN" dirty="0" smtClean="0"/>
              <a:t>30</a:t>
            </a:r>
            <a:r>
              <a:rPr lang="zh-CN" altLang="en-US" dirty="0" smtClean="0"/>
              <a:t>行策略就完成了！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02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感谢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大神，提供这么精简的代码，在</a:t>
            </a:r>
            <a:r>
              <a:rPr lang="en-US" altLang="zh-CN" dirty="0" err="1" smtClean="0"/>
              <a:t>BotVS</a:t>
            </a:r>
            <a:r>
              <a:rPr lang="zh-CN" altLang="en-US" dirty="0" smtClean="0"/>
              <a:t>上还有大量的开源策略可供学习提升，与众多量化高手一同进步。官方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群定期更新学习资源，为量化学习者铺平道路，登堂入室。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5908"/>
            <a:ext cx="6842760" cy="9348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4236" y="3050067"/>
            <a:ext cx="3449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QQ</a:t>
            </a:r>
            <a:r>
              <a:rPr lang="zh-CN" altLang="en-US" sz="4400" dirty="0" smtClean="0"/>
              <a:t>群：</a:t>
            </a:r>
            <a:r>
              <a:rPr lang="en-US" altLang="zh-CN" sz="4400" dirty="0" smtClean="0"/>
              <a:t>309368835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8314006" y="5584874"/>
            <a:ext cx="17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谢谢观看！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5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13194" y="682389"/>
            <a:ext cx="697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首先登录</a:t>
            </a:r>
            <a:r>
              <a:rPr lang="en-US" altLang="zh-CN" sz="2400" b="1" dirty="0" err="1" smtClean="0"/>
              <a:t>BotVS</a:t>
            </a:r>
            <a:r>
              <a:rPr lang="zh-CN" altLang="en-US" sz="2400" b="1" dirty="0" smtClean="0"/>
              <a:t>官方网站：</a:t>
            </a:r>
            <a:r>
              <a:rPr lang="en-US" altLang="zh-CN" sz="2400" b="1" dirty="0" smtClean="0"/>
              <a:t>https://www.botvs.com/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209731" y="1144054"/>
            <a:ext cx="613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支持期货、股票、电子货币的实盘仿真，轻松测试策略。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09731" y="1513386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策略广场：大量免费优质策略可供学习。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09731" y="1882718"/>
            <a:ext cx="547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交易大赛，每月角逐出</a:t>
            </a:r>
            <a:r>
              <a:rPr lang="en-US" altLang="zh-CN" dirty="0" smtClean="0"/>
              <a:t>TOP10</a:t>
            </a:r>
            <a:r>
              <a:rPr lang="zh-CN" altLang="en-US" dirty="0" smtClean="0"/>
              <a:t>，用户比拼</a:t>
            </a:r>
            <a:r>
              <a:rPr lang="en-US" altLang="zh-CN" dirty="0" smtClean="0"/>
              <a:t>and</a:t>
            </a:r>
            <a:r>
              <a:rPr lang="zh-CN" altLang="en-US" dirty="0" smtClean="0"/>
              <a:t>交流。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09731" y="2252050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量化社区讨论、发帖、解惑答疑，大神小白热热闹闹！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12740" y="2691475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5.</a:t>
            </a:r>
            <a:r>
              <a:rPr lang="zh-CN" altLang="en-US" b="1" dirty="0" smtClean="0">
                <a:solidFill>
                  <a:srgbClr val="FF0000"/>
                </a:solidFill>
              </a:rPr>
              <a:t>强大的</a:t>
            </a:r>
            <a:r>
              <a:rPr lang="en-US" altLang="zh-CN" b="1" dirty="0" smtClean="0">
                <a:solidFill>
                  <a:srgbClr val="FF0000"/>
                </a:solidFill>
              </a:rPr>
              <a:t>API</a:t>
            </a:r>
            <a:r>
              <a:rPr lang="zh-CN" altLang="en-US" b="1" dirty="0" smtClean="0">
                <a:solidFill>
                  <a:srgbClr val="FF0000"/>
                </a:solidFill>
              </a:rPr>
              <a:t>及技术支持。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5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精简极致的策略</a:t>
            </a:r>
            <a:r>
              <a:rPr lang="en-US" altLang="zh-CN" sz="3200" b="1" dirty="0" smtClean="0"/>
              <a:t>--</a:t>
            </a:r>
            <a:r>
              <a:rPr lang="zh-CN" altLang="en-US" sz="3200" b="1" dirty="0" smtClean="0"/>
              <a:t>均线策略 </a:t>
            </a:r>
            <a:r>
              <a:rPr lang="en-US" altLang="zh-CN" sz="3200" b="1" dirty="0" smtClean="0"/>
              <a:t>30</a:t>
            </a:r>
            <a:r>
              <a:rPr lang="zh-CN" altLang="en-US" sz="3200" b="1" dirty="0" smtClean="0"/>
              <a:t>行打造一个正向收益系统。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6787"/>
            <a:ext cx="10515600" cy="5117912"/>
          </a:xfrm>
        </p:spPr>
        <p:txBody>
          <a:bodyPr>
            <a:normAutofit/>
          </a:bodyPr>
          <a:lstStyle/>
          <a:p>
            <a:r>
              <a:rPr lang="en-US" altLang="zh-CN" sz="1400" dirty="0" smtClean="0"/>
              <a:t>/*</a:t>
            </a:r>
          </a:p>
          <a:p>
            <a:r>
              <a:rPr lang="en-US" altLang="zh-CN" sz="1400" dirty="0" err="1" smtClean="0"/>
              <a:t>FastPeriod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入市快线周期  数字型</a:t>
            </a:r>
            <a:r>
              <a:rPr lang="en-US" altLang="zh-CN" sz="1400" dirty="0" smtClean="0"/>
              <a:t>(number)       3 </a:t>
            </a:r>
          </a:p>
          <a:p>
            <a:r>
              <a:rPr lang="en-US" altLang="zh-CN" sz="1400" dirty="0" err="1" smtClean="0"/>
              <a:t>SlowPeriod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入市慢线周期  数字型</a:t>
            </a:r>
            <a:r>
              <a:rPr lang="en-US" altLang="zh-CN" sz="1400" dirty="0" smtClean="0"/>
              <a:t>(number)       7</a:t>
            </a:r>
          </a:p>
          <a:p>
            <a:r>
              <a:rPr lang="en-US" altLang="zh-CN" sz="1400" dirty="0" err="1" smtClean="0"/>
              <a:t>EnterPeriod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入市观察期   数字型</a:t>
            </a:r>
            <a:r>
              <a:rPr lang="en-US" altLang="zh-CN" sz="1400" dirty="0" smtClean="0"/>
              <a:t>(number)        3</a:t>
            </a:r>
          </a:p>
          <a:p>
            <a:r>
              <a:rPr lang="en-US" altLang="zh-CN" sz="1400" dirty="0" err="1" smtClean="0"/>
              <a:t>ExitFastPeriod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离市快线周期  数字型</a:t>
            </a:r>
            <a:r>
              <a:rPr lang="en-US" altLang="zh-CN" sz="1400" dirty="0" smtClean="0"/>
              <a:t>(number)   3</a:t>
            </a:r>
          </a:p>
          <a:p>
            <a:r>
              <a:rPr lang="en-US" altLang="zh-CN" sz="1400" dirty="0" err="1" smtClean="0"/>
              <a:t>ExitSlowPeriod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离市慢线周期  数字型</a:t>
            </a:r>
            <a:r>
              <a:rPr lang="en-US" altLang="zh-CN" sz="1400" dirty="0" smtClean="0"/>
              <a:t>(number)   7</a:t>
            </a:r>
          </a:p>
          <a:p>
            <a:r>
              <a:rPr lang="en-US" altLang="zh-CN" sz="1400" dirty="0" err="1" smtClean="0"/>
              <a:t>ExitPeriod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离市观察期   数字型</a:t>
            </a:r>
            <a:r>
              <a:rPr lang="en-US" altLang="zh-CN" sz="1400" dirty="0" smtClean="0"/>
              <a:t>(number)        1</a:t>
            </a:r>
          </a:p>
          <a:p>
            <a:r>
              <a:rPr lang="en-US" altLang="zh-CN" sz="1400" dirty="0" err="1" smtClean="0"/>
              <a:t>PositionRatio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仓位比例    数字型</a:t>
            </a:r>
            <a:r>
              <a:rPr lang="en-US" altLang="zh-CN" sz="1400" dirty="0" smtClean="0"/>
              <a:t>(number)     0.8</a:t>
            </a:r>
          </a:p>
          <a:p>
            <a:r>
              <a:rPr lang="en-US" altLang="zh-CN" sz="1400" dirty="0" smtClean="0"/>
              <a:t>Interval    </a:t>
            </a:r>
            <a:r>
              <a:rPr lang="zh-CN" altLang="en-US" sz="1400" dirty="0" smtClean="0"/>
              <a:t>轮询周期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秒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数字型</a:t>
            </a:r>
            <a:r>
              <a:rPr lang="en-US" altLang="zh-CN" sz="1400" dirty="0" smtClean="0"/>
              <a:t>(number)        10</a:t>
            </a:r>
          </a:p>
          <a:p>
            <a:r>
              <a:rPr lang="en-US" altLang="zh-CN" sz="1400" dirty="0" smtClean="0"/>
              <a:t>*/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导入了 交易类库  方便策略编写，  不用为 是否买到  是否卖出等 挂单 烦恼了。</a:t>
            </a:r>
            <a:endParaRPr lang="en-US" altLang="zh-CN" sz="1400" dirty="0" smtClean="0"/>
          </a:p>
          <a:p>
            <a:r>
              <a:rPr lang="zh-CN" altLang="en-US" sz="1400" dirty="0" smtClean="0"/>
              <a:t>以上为代码文件内的参数说明，下面继续！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7007738" y="84616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没错！你听的没错是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行代码！仅仅</a:t>
            </a:r>
            <a:r>
              <a:rPr lang="en-US" altLang="zh-CN" dirty="0" smtClean="0"/>
              <a:t>30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203523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编我习惯先通篇来看看 代码，这样能有个宏观的了解！上码！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172501" y="3755295"/>
            <a:ext cx="1544716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05691" y="316701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代码的时候，发现未声明的变量感到迷惑时，回头找找。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172501" y="2110886"/>
            <a:ext cx="923499" cy="7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478" y="177420"/>
            <a:ext cx="12055522" cy="6680579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function main()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STATE_IDLE  = -1;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state = STATE_IDLE;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opAmount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initAccount</a:t>
            </a:r>
            <a:r>
              <a:rPr lang="en-US" altLang="zh-CN" dirty="0" smtClean="0"/>
              <a:t> = $.</a:t>
            </a:r>
            <a:r>
              <a:rPr lang="en-US" altLang="zh-CN" dirty="0" err="1" smtClean="0"/>
              <a:t>GetAccount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Log(</a:t>
            </a:r>
            <a:r>
              <a:rPr lang="en-US" altLang="zh-CN" dirty="0" err="1" smtClean="0"/>
              <a:t>initAccount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while (true) {</a:t>
            </a:r>
          </a:p>
          <a:p>
            <a:r>
              <a:rPr lang="en-US" altLang="zh-CN" dirty="0" smtClean="0"/>
              <a:t>        if (state === STATE_IDLE)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 = $.Cross(</a:t>
            </a:r>
            <a:r>
              <a:rPr lang="en-US" altLang="zh-CN" dirty="0" err="1" smtClean="0"/>
              <a:t>FastPeriod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SlowPeriod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Math.abs</a:t>
            </a:r>
            <a:r>
              <a:rPr lang="en-US" altLang="zh-CN" dirty="0" smtClean="0"/>
              <a:t>(n) &gt;= </a:t>
            </a:r>
            <a:r>
              <a:rPr lang="en-US" altLang="zh-CN" dirty="0" err="1" smtClean="0"/>
              <a:t>EnterPeriod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opAmount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parseFloat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initAccount.Stocks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PositionRatio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toFixed</a:t>
            </a:r>
            <a:r>
              <a:rPr lang="en-US" altLang="zh-CN" dirty="0" smtClean="0"/>
              <a:t>(3));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 &gt; 0 ? $.Buy(</a:t>
            </a:r>
            <a:r>
              <a:rPr lang="en-US" altLang="zh-CN" dirty="0" err="1" smtClean="0"/>
              <a:t>opAmount</a:t>
            </a:r>
            <a:r>
              <a:rPr lang="en-US" altLang="zh-CN" dirty="0" smtClean="0"/>
              <a:t>) : $.Sell(</a:t>
            </a:r>
            <a:r>
              <a:rPr lang="en-US" altLang="zh-CN" dirty="0" err="1" smtClean="0"/>
              <a:t>opAmount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    if 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opAmount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obj.amount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    state = n &gt; 0 ? PD_LONG : PD_SHORT;</a:t>
            </a:r>
          </a:p>
          <a:p>
            <a:r>
              <a:rPr lang="en-US" altLang="zh-CN" dirty="0" smtClean="0"/>
              <a:t>                    Log("</a:t>
            </a:r>
            <a:r>
              <a:rPr lang="zh-CN" altLang="en-US" dirty="0" smtClean="0"/>
              <a:t>开仓详情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"</a:t>
            </a:r>
            <a:r>
              <a:rPr lang="zh-CN" altLang="en-US" dirty="0" smtClean="0"/>
              <a:t>交叉周期</a:t>
            </a:r>
            <a:r>
              <a:rPr lang="en-US" altLang="zh-CN" dirty="0" smtClean="0"/>
              <a:t>", n);</a:t>
            </a:r>
          </a:p>
          <a:p>
            <a:r>
              <a:rPr lang="en-US" altLang="zh-CN" dirty="0" smtClean="0"/>
              <a:t>                }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 else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 = $.Cross(</a:t>
            </a:r>
            <a:r>
              <a:rPr lang="en-US" altLang="zh-CN" dirty="0" err="1" smtClean="0"/>
              <a:t>ExitFastPeriod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ExitSlowPeriod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Math.abs</a:t>
            </a:r>
            <a:r>
              <a:rPr lang="en-US" altLang="zh-CN" dirty="0" smtClean="0"/>
              <a:t>(n) &gt;= </a:t>
            </a:r>
            <a:r>
              <a:rPr lang="en-US" altLang="zh-CN" dirty="0" err="1" smtClean="0"/>
              <a:t>ExitPeriod</a:t>
            </a:r>
            <a:r>
              <a:rPr lang="en-US" altLang="zh-CN" dirty="0" smtClean="0"/>
              <a:t> &amp;&amp; ((state === PD_LONG &amp;&amp; n &lt; 0) || (state === PD_SHORT &amp;&amp; n &gt; 0)))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state === PD_LONG ? $.Sell(</a:t>
            </a:r>
            <a:r>
              <a:rPr lang="en-US" altLang="zh-CN" dirty="0" err="1" smtClean="0"/>
              <a:t>opAmount</a:t>
            </a:r>
            <a:r>
              <a:rPr lang="en-US" altLang="zh-CN" dirty="0" smtClean="0"/>
              <a:t>) : $.Buy(</a:t>
            </a:r>
            <a:r>
              <a:rPr lang="en-US" altLang="zh-CN" dirty="0" err="1" smtClean="0"/>
              <a:t>opAmount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    state = STATE_IDLE;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nowAccount</a:t>
            </a:r>
            <a:r>
              <a:rPr lang="en-US" altLang="zh-CN" dirty="0" smtClean="0"/>
              <a:t> = $.</a:t>
            </a:r>
            <a:r>
              <a:rPr lang="en-US" altLang="zh-CN" dirty="0" err="1" smtClean="0"/>
              <a:t>GetAccount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LogProfit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nowAccount.Balance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initAccount.Balance</a:t>
            </a:r>
            <a:r>
              <a:rPr lang="en-US" altLang="zh-CN" dirty="0" smtClean="0"/>
              <a:t>, '</a:t>
            </a:r>
            <a:r>
              <a:rPr lang="zh-CN" altLang="en-US" dirty="0" smtClean="0"/>
              <a:t>钱</a:t>
            </a:r>
            <a:r>
              <a:rPr lang="en-US" altLang="zh-CN" dirty="0" smtClean="0"/>
              <a:t>:', </a:t>
            </a:r>
            <a:r>
              <a:rPr lang="en-US" altLang="zh-CN" dirty="0" err="1" smtClean="0"/>
              <a:t>nowAccount.Balance</a:t>
            </a:r>
            <a:r>
              <a:rPr lang="en-US" altLang="zh-CN" dirty="0" smtClean="0"/>
              <a:t>, '</a:t>
            </a:r>
            <a:r>
              <a:rPr lang="zh-CN" altLang="en-US" dirty="0" smtClean="0"/>
              <a:t>币</a:t>
            </a:r>
            <a:r>
              <a:rPr lang="en-US" altLang="zh-CN" dirty="0" smtClean="0"/>
              <a:t>:', </a:t>
            </a:r>
            <a:r>
              <a:rPr lang="en-US" altLang="zh-CN" dirty="0" err="1" smtClean="0"/>
              <a:t>nowAccount.Stocks</a:t>
            </a:r>
            <a:r>
              <a:rPr lang="en-US" altLang="zh-CN" dirty="0" smtClean="0"/>
              <a:t>, '</a:t>
            </a:r>
            <a:r>
              <a:rPr lang="zh-CN" altLang="en-US" dirty="0" smtClean="0"/>
              <a:t>平仓详情</a:t>
            </a:r>
            <a:r>
              <a:rPr lang="en-US" altLang="zh-CN" dirty="0" smtClean="0"/>
              <a:t>:',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"</a:t>
            </a:r>
            <a:r>
              <a:rPr lang="zh-CN" altLang="en-US" dirty="0" smtClean="0"/>
              <a:t>交叉周期</a:t>
            </a:r>
            <a:r>
              <a:rPr lang="en-US" altLang="zh-CN" dirty="0" smtClean="0"/>
              <a:t>", n);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Sleep(Interval*1000);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11021" y="552313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这个策略只有一个主函数</a:t>
            </a:r>
            <a:r>
              <a:rPr lang="en-US" altLang="zh-CN" dirty="0" smtClean="0"/>
              <a:t>function main(),</a:t>
            </a:r>
            <a:r>
              <a:rPr lang="zh-CN" altLang="en-US" dirty="0" smtClean="0"/>
              <a:t>没有其它的函数模块。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1337481" y="286603"/>
            <a:ext cx="1023582" cy="43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38735" y="9898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主函数内只有一个循环。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214651" y="1296537"/>
            <a:ext cx="1528549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26341" y="1843292"/>
            <a:ext cx="627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小编我把这个策略的代码注释版已经传上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群共享了，初次学习的同学可以看看注释方便学习，这里没有加入官方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群的请加入：</a:t>
            </a:r>
            <a:r>
              <a:rPr lang="en-US" altLang="zh-CN" dirty="0" smtClean="0"/>
              <a:t>309368835    </a:t>
            </a:r>
            <a:r>
              <a:rPr lang="en-US" altLang="zh-CN" dirty="0" err="1" smtClean="0"/>
              <a:t>BotVS</a:t>
            </a:r>
            <a:r>
              <a:rPr lang="en-US" altLang="zh-CN" dirty="0" smtClean="0"/>
              <a:t> EA</a:t>
            </a:r>
            <a:r>
              <a:rPr lang="zh-CN" altLang="en-US" dirty="0" smtClean="0"/>
              <a:t>交流</a:t>
            </a:r>
            <a:r>
              <a:rPr lang="en-US" altLang="zh-CN" dirty="0" smtClean="0"/>
              <a:t>(www.botvs.com)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23361" y="619681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策略就这么几十行代码，很精简吧！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为了照顾没有</a:t>
            </a:r>
            <a:r>
              <a:rPr lang="en-US" altLang="zh-CN" sz="3600" dirty="0" err="1" smtClean="0"/>
              <a:t>Javascript</a:t>
            </a:r>
            <a:r>
              <a:rPr lang="zh-CN" altLang="en-US" sz="3600" dirty="0" smtClean="0"/>
              <a:t>语言基础的同学我们在此简单讲下语法，以免有同学看不明白代码。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变量声明： 用关键字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 +   </a:t>
            </a:r>
            <a:r>
              <a:rPr lang="zh-CN" altLang="en-US" dirty="0" smtClean="0"/>
              <a:t>变量名  例如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name = “</a:t>
            </a:r>
            <a:r>
              <a:rPr lang="zh-CN" altLang="en-US" dirty="0" smtClean="0"/>
              <a:t>小明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循环： </a:t>
            </a:r>
            <a:r>
              <a:rPr lang="en-US" altLang="zh-CN" dirty="0" smtClean="0"/>
              <a:t>while(</a:t>
            </a:r>
            <a:r>
              <a:rPr lang="zh-CN" altLang="en-US" dirty="0" smtClean="0"/>
              <a:t>循环条件</a:t>
            </a:r>
            <a:r>
              <a:rPr lang="en-US" altLang="zh-CN" dirty="0" smtClean="0"/>
              <a:t>){</a:t>
            </a:r>
            <a:r>
              <a:rPr lang="zh-CN" altLang="en-US" dirty="0" smtClean="0"/>
              <a:t>将会重复执行的代码</a:t>
            </a:r>
            <a:r>
              <a:rPr lang="en-US" altLang="zh-CN" dirty="0" smtClean="0"/>
              <a:t>}      </a:t>
            </a:r>
            <a:r>
              <a:rPr lang="zh-CN" altLang="en-US" dirty="0" smtClean="0"/>
              <a:t>循环条件为真则反复执行</a:t>
            </a:r>
            <a:r>
              <a:rPr lang="en-US" altLang="zh-CN" dirty="0" smtClean="0"/>
              <a:t>{}</a:t>
            </a:r>
            <a:r>
              <a:rPr lang="zh-CN" altLang="en-US" dirty="0" smtClean="0"/>
              <a:t>内的代码。  循环条件为假  则跳出循环。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条件分支</a:t>
            </a:r>
            <a:r>
              <a:rPr lang="en-US" altLang="zh-CN" dirty="0" smtClean="0"/>
              <a:t>if(</a:t>
            </a:r>
            <a:r>
              <a:rPr lang="zh-CN" altLang="en-US" dirty="0" smtClean="0"/>
              <a:t>判断条件</a:t>
            </a:r>
            <a:r>
              <a:rPr lang="en-US" altLang="zh-CN" dirty="0" smtClean="0"/>
              <a:t>){</a:t>
            </a:r>
            <a:r>
              <a:rPr lang="zh-CN" altLang="en-US" dirty="0" smtClean="0"/>
              <a:t>执行代码</a:t>
            </a:r>
            <a:r>
              <a:rPr lang="en-US" altLang="zh-CN" dirty="0" smtClean="0"/>
              <a:t>}else{</a:t>
            </a:r>
            <a:r>
              <a:rPr lang="zh-CN" altLang="en-US" dirty="0" smtClean="0"/>
              <a:t>执行代码</a:t>
            </a:r>
            <a:r>
              <a:rPr lang="en-US" altLang="zh-CN" dirty="0" smtClean="0"/>
              <a:t>}: </a:t>
            </a:r>
            <a:r>
              <a:rPr lang="zh-CN" altLang="en-US" dirty="0" smtClean="0"/>
              <a:t>很简单，翻译就是     如果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真</a:t>
            </a:r>
            <a:r>
              <a:rPr lang="en-US" altLang="zh-CN" dirty="0" smtClean="0"/>
              <a:t>){</a:t>
            </a:r>
            <a:r>
              <a:rPr lang="zh-CN" altLang="en-US" dirty="0" smtClean="0"/>
              <a:t>执行这代码</a:t>
            </a:r>
            <a:r>
              <a:rPr lang="en-US" altLang="zh-CN" dirty="0" smtClean="0"/>
              <a:t>}</a:t>
            </a:r>
            <a:r>
              <a:rPr lang="zh-CN" altLang="en-US" dirty="0" smtClean="0"/>
              <a:t>其它情况</a:t>
            </a:r>
            <a:r>
              <a:rPr lang="en-US" altLang="zh-CN" dirty="0" smtClean="0"/>
              <a:t>{</a:t>
            </a:r>
            <a:r>
              <a:rPr lang="zh-CN" altLang="en-US" dirty="0" smtClean="0"/>
              <a:t>执行这代码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4.    </a:t>
            </a:r>
            <a:r>
              <a:rPr lang="zh-CN" altLang="en-US" dirty="0" smtClean="0"/>
              <a:t>赋值：       一个  </a:t>
            </a:r>
            <a:r>
              <a:rPr lang="en-US" altLang="zh-CN" dirty="0" smtClean="0"/>
              <a:t>=</a:t>
            </a:r>
            <a:r>
              <a:rPr lang="zh-CN" altLang="en-US" dirty="0" smtClean="0"/>
              <a:t>号是 赋值，例如       </a:t>
            </a:r>
            <a:r>
              <a:rPr lang="en-US" altLang="zh-CN" dirty="0" smtClean="0"/>
              <a:t>name = “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”;</a:t>
            </a:r>
            <a:r>
              <a:rPr lang="zh-CN" altLang="en-US" dirty="0" smtClean="0"/>
              <a:t>就是把“张三”这个名字   给 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  赋值容易与比较相等搞混，如 比较 为     </a:t>
            </a:r>
            <a:r>
              <a:rPr lang="en-US" altLang="zh-CN" dirty="0" smtClean="0"/>
              <a:t>==  </a:t>
            </a:r>
            <a:r>
              <a:rPr lang="zh-CN" altLang="en-US" dirty="0" smtClean="0"/>
              <a:t>两个等号， 例子    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”==“</a:t>
            </a:r>
            <a:r>
              <a:rPr lang="zh-CN" altLang="en-US" dirty="0" smtClean="0"/>
              <a:t>李四</a:t>
            </a:r>
            <a:r>
              <a:rPr lang="en-US" altLang="zh-CN" dirty="0" smtClean="0"/>
              <a:t>”  </a:t>
            </a:r>
            <a:r>
              <a:rPr lang="zh-CN" altLang="en-US" dirty="0" smtClean="0"/>
              <a:t>明显张三不是李四所以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”==“</a:t>
            </a:r>
            <a:r>
              <a:rPr lang="zh-CN" altLang="en-US" dirty="0" smtClean="0"/>
              <a:t>李四</a:t>
            </a:r>
            <a:r>
              <a:rPr lang="en-US" altLang="zh-CN" dirty="0" smtClean="0"/>
              <a:t>”  </a:t>
            </a:r>
            <a:r>
              <a:rPr lang="zh-CN" altLang="en-US" dirty="0" smtClean="0"/>
              <a:t>为假。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34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在演示写策略之前我们梳理下策略中用到的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和模板导出函数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在</a:t>
            </a:r>
            <a:r>
              <a:rPr lang="en-US" altLang="zh-CN" sz="3200" dirty="0" err="1" smtClean="0"/>
              <a:t>BotVS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上有详细的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文档和模板源码说明。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GetAccount</a:t>
            </a:r>
            <a:r>
              <a:rPr lang="zh-CN" altLang="en-US" dirty="0" smtClean="0"/>
              <a:t>函数：模板导出函数，用于获得交易所账户信息。</a:t>
            </a:r>
            <a:endParaRPr lang="en-US" altLang="zh-CN" dirty="0" smtClean="0"/>
          </a:p>
          <a:p>
            <a:r>
              <a:rPr lang="en-US" altLang="zh-CN" dirty="0" smtClean="0"/>
              <a:t>Log</a:t>
            </a:r>
            <a:r>
              <a:rPr lang="zh-CN" altLang="en-US" dirty="0" smtClean="0"/>
              <a:t>函数：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，用于向日志输出信息，显示数值等。</a:t>
            </a:r>
            <a:endParaRPr lang="en-US" altLang="zh-CN" dirty="0" smtClean="0"/>
          </a:p>
          <a:p>
            <a:r>
              <a:rPr lang="en-US" altLang="zh-CN" dirty="0" smtClean="0"/>
              <a:t>$.Cross</a:t>
            </a:r>
            <a:r>
              <a:rPr lang="zh-CN" altLang="en-US" dirty="0" smtClean="0"/>
              <a:t>函数：模板导出函数，用于检测均线指标交叉情况。</a:t>
            </a:r>
            <a:endParaRPr lang="en-US" altLang="zh-CN" dirty="0" smtClean="0"/>
          </a:p>
          <a:p>
            <a:r>
              <a:rPr lang="en-US" altLang="zh-CN" dirty="0" smtClean="0"/>
              <a:t>$.Buy</a:t>
            </a:r>
            <a:r>
              <a:rPr lang="zh-CN" altLang="en-US" dirty="0" smtClean="0"/>
              <a:t>函数：模板导出函数，用于</a:t>
            </a:r>
            <a:r>
              <a:rPr lang="zh-CN" altLang="en-US" dirty="0" smtClean="0"/>
              <a:t>购买</a:t>
            </a:r>
            <a:r>
              <a:rPr lang="zh-CN" altLang="en-US" dirty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$.</a:t>
            </a:r>
            <a:r>
              <a:rPr lang="en-US" altLang="zh-CN" dirty="0" smtClean="0"/>
              <a:t>Sell</a:t>
            </a:r>
            <a:r>
              <a:rPr lang="zh-CN" altLang="en-US" dirty="0" smtClean="0"/>
              <a:t>函数：模板导出函数，用于卖出操作。</a:t>
            </a:r>
            <a:endParaRPr lang="en-US" altLang="zh-CN" dirty="0" smtClean="0"/>
          </a:p>
          <a:p>
            <a:r>
              <a:rPr lang="en-US" altLang="zh-CN" dirty="0" err="1" smtClean="0"/>
              <a:t>LogProfit</a:t>
            </a:r>
            <a:r>
              <a:rPr lang="zh-CN" altLang="en-US" dirty="0" smtClean="0"/>
              <a:t>函数：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，用于输出收益，函数从第二个参数可以加其它信息。</a:t>
            </a:r>
            <a:endParaRPr lang="en-US" altLang="zh-CN" dirty="0" smtClean="0"/>
          </a:p>
          <a:p>
            <a:r>
              <a:rPr lang="en-US" altLang="zh-CN" dirty="0" smtClean="0"/>
              <a:t>Sleep</a:t>
            </a:r>
            <a:r>
              <a:rPr lang="zh-CN" altLang="en-US" dirty="0" smtClean="0"/>
              <a:t>函数：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，让程序暂停一会儿，参数单位为毫秒。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3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策略代码还用到了</a:t>
            </a:r>
            <a:r>
              <a:rPr lang="en-US" altLang="zh-CN" sz="3600" dirty="0" err="1" smtClean="0"/>
              <a:t>Javascript</a:t>
            </a:r>
            <a:r>
              <a:rPr lang="zh-CN" altLang="en-US" sz="3600" dirty="0" smtClean="0"/>
              <a:t>的库函数、对象方法。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935017"/>
          </a:xfrm>
        </p:spPr>
        <p:txBody>
          <a:bodyPr/>
          <a:lstStyle/>
          <a:p>
            <a:r>
              <a:rPr lang="en-US" altLang="zh-CN" dirty="0" err="1" smtClean="0"/>
              <a:t>Math.abs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函数： 返回参数的绝对值。</a:t>
            </a:r>
            <a:endParaRPr lang="en-US" altLang="zh-CN" dirty="0" smtClean="0"/>
          </a:p>
          <a:p>
            <a:r>
              <a:rPr lang="en-US" altLang="zh-CN" dirty="0" smtClean="0"/>
              <a:t>Number</a:t>
            </a:r>
            <a:r>
              <a:rPr lang="zh-CN" altLang="en-US" dirty="0" smtClean="0"/>
              <a:t>对象的 </a:t>
            </a:r>
            <a:r>
              <a:rPr lang="en-US" altLang="zh-CN" dirty="0" err="1" smtClean="0"/>
              <a:t>toFixed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函数： 按参数 保留小数位数四舍五入。注意，函数返回的为字符串。</a:t>
            </a:r>
            <a:endParaRPr lang="en-US" altLang="zh-CN" dirty="0" smtClean="0"/>
          </a:p>
          <a:p>
            <a:r>
              <a:rPr lang="en-US" altLang="zh-CN" dirty="0" err="1" smtClean="0"/>
              <a:t>parseFloat</a:t>
            </a:r>
            <a:r>
              <a:rPr lang="zh-CN" altLang="en-US" dirty="0" smtClean="0"/>
              <a:t>全局函数： 把  字符串参数 返回浮点数。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4768948"/>
            <a:ext cx="100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以上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的相关资料可以在：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www.w3school.com.cn/jsref/jsref_obj_number.asp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上学习。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1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9"/>
            <a:ext cx="12192000" cy="6849611"/>
          </a:xfrm>
        </p:spPr>
      </p:pic>
      <p:sp>
        <p:nvSpPr>
          <p:cNvPr id="5" name="文本框 4"/>
          <p:cNvSpPr txBox="1"/>
          <p:nvPr/>
        </p:nvSpPr>
        <p:spPr>
          <a:xfrm>
            <a:off x="4346917" y="73152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程序的执行流程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32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0973972" cy="535207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看完了一会儿将会用到的函数和程序流程，下面我们来一步一步的搭建我们的策略。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0332"/>
            <a:ext cx="10515600" cy="5276631"/>
          </a:xfrm>
        </p:spPr>
        <p:txBody>
          <a:bodyPr/>
          <a:lstStyle/>
          <a:p>
            <a:r>
              <a:rPr lang="zh-CN" altLang="en-US" dirty="0" smtClean="0"/>
              <a:t>所有的策略程序入口处都是 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函数，也就是说策略先从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函数开始运行。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462481"/>
            <a:ext cx="360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r>
              <a:rPr lang="en-US" altLang="zh-CN" sz="3200" dirty="0" smtClean="0"/>
              <a:t>unction main(){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4937759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322363" y="343850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XXXXXX;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2363" y="3862485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XXXXXX;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52563" y="2674101"/>
            <a:ext cx="1266092" cy="49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95527" y="233889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按顺序逐条执行代码，注意每行代码以 </a:t>
            </a:r>
            <a:r>
              <a:rPr lang="en-US" altLang="zh-CN" dirty="0" smtClean="0"/>
              <a:t>“;”</a:t>
            </a:r>
            <a:r>
              <a:rPr lang="zh-CN" altLang="en-US" dirty="0" smtClean="0"/>
              <a:t>号结束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4726" y="2984649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9340948" y="2462481"/>
            <a:ext cx="703384" cy="2883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044332" y="3580936"/>
            <a:ext cx="2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就</a:t>
            </a:r>
            <a:r>
              <a:rPr lang="zh-CN" altLang="en-US" dirty="0" smtClean="0"/>
              <a:t>这样，最简单的程序框架就搭好了。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28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11" grpId="0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1956</Words>
  <Application>Microsoft Office PowerPoint</Application>
  <PresentationFormat>宽屏</PresentationFormat>
  <Paragraphs>175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大家好，欢迎来到BotVS的量化世界</vt:lpstr>
      <vt:lpstr>PowerPoint 演示文稿</vt:lpstr>
      <vt:lpstr>精简极致的策略--均线策略 30行打造一个正向收益系统。</vt:lpstr>
      <vt:lpstr>PowerPoint 演示文稿</vt:lpstr>
      <vt:lpstr>为了照顾没有Javascript语言基础的同学我们在此简单讲下语法，以免有同学看不明白代码。</vt:lpstr>
      <vt:lpstr>在演示写策略之前我们梳理下策略中用到的API和模板导出函数, 在BotVS 上有详细的API文档和模板源码说明。</vt:lpstr>
      <vt:lpstr>策略代码还用到了Javascript的库函数、对象方法。</vt:lpstr>
      <vt:lpstr>PowerPoint 演示文稿</vt:lpstr>
      <vt:lpstr>看完了一会儿将会用到的函数和程序流程，下面我们来一步一步的搭建我们的策略。</vt:lpstr>
      <vt:lpstr>PowerPoint 演示文稿</vt:lpstr>
      <vt:lpstr>PowerPoint 演示文稿</vt:lpstr>
      <vt:lpstr>PowerPoint 演示文稿</vt:lpstr>
      <vt:lpstr>PowerPoint 演示文稿</vt:lpstr>
      <vt:lpstr>至此简单的30行策略就完成了！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大家好，欢迎来到BotVS的量化世界</dc:title>
  <dc:creator>Administrator</dc:creator>
  <cp:lastModifiedBy>Administrator</cp:lastModifiedBy>
  <cp:revision>34</cp:revision>
  <dcterms:created xsi:type="dcterms:W3CDTF">2016-04-03T15:14:24Z</dcterms:created>
  <dcterms:modified xsi:type="dcterms:W3CDTF">2016-04-04T10:36:19Z</dcterms:modified>
</cp:coreProperties>
</file>