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4" r:id="rId8"/>
    <p:sldId id="262" r:id="rId9"/>
    <p:sldId id="266" r:id="rId10"/>
    <p:sldId id="263" r:id="rId11"/>
    <p:sldId id="265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7F8CF-D92F-2B4D-8E40-469585FE1162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9D62-DD08-0C4C-82DA-551573856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exist-ca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9D62-DD08-0C4C-82DA-5515738567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9D62-DD08-0C4C-82DA-5515738567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Groundworks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– Prototype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9D62-DD08-0C4C-82DA-5515738567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2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7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7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4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6F7C-1C97-1C41-871F-089AC041CF0D}" type="datetimeFigureOut">
              <a:rPr lang="de-DE" smtClean="0"/>
              <a:t>03.03.15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FB0E-499B-B549-A5E9-C7C29E7617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fortress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57" y="342461"/>
            <a:ext cx="1075177" cy="10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4654" y="4020968"/>
            <a:ext cx="7772400" cy="1102027"/>
          </a:xfrm>
        </p:spPr>
        <p:txBody>
          <a:bodyPr/>
          <a:lstStyle/>
          <a:p>
            <a:r>
              <a:rPr lang="de-DE" dirty="0" err="1" smtClean="0"/>
              <a:t>meCastle</a:t>
            </a:r>
            <a:endParaRPr lang="de-DE" dirty="0"/>
          </a:p>
        </p:txBody>
      </p:sp>
      <p:pic>
        <p:nvPicPr>
          <p:cNvPr id="4" name="Bild 3" descr="fort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42" y="249199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Crowdfunding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.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r>
              <a:rPr lang="de-DE" dirty="0" smtClean="0"/>
              <a:t>. Aufwand: ca. 3 Monate Vorbereitung.</a:t>
            </a:r>
          </a:p>
          <a:p>
            <a:r>
              <a:rPr lang="de-DE" dirty="0" smtClean="0"/>
              <a:t>Förderprogramme: erfordert ca. 50-60% Eigenkapital. Aufwand: ähnlich dem </a:t>
            </a:r>
            <a:r>
              <a:rPr lang="de-DE" dirty="0" err="1" smtClean="0"/>
              <a:t>Crowdfunding</a:t>
            </a:r>
            <a:r>
              <a:rPr lang="de-DE" dirty="0" smtClean="0"/>
              <a:t> wobei man Agenturen dafür einschalten kann.</a:t>
            </a:r>
          </a:p>
          <a:p>
            <a:r>
              <a:rPr lang="de-DE" dirty="0" smtClean="0"/>
              <a:t>Initiale Schritte der Entwicklung können eigenfinanziert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98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Crowdfunding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kann bei guter Vorbereitung bereits eine gewisse Bekanntheit erzeugen.</a:t>
            </a:r>
          </a:p>
          <a:p>
            <a:r>
              <a:rPr lang="de-DE" dirty="0" smtClean="0"/>
              <a:t>Eigene Homepage (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brand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Vernetzung </a:t>
            </a:r>
            <a:r>
              <a:rPr lang="de-DE" dirty="0" smtClean="0"/>
              <a:t>Security Scene </a:t>
            </a:r>
            <a:r>
              <a:rPr lang="de-DE" dirty="0" smtClean="0"/>
              <a:t>Berlin</a:t>
            </a:r>
          </a:p>
          <a:p>
            <a:r>
              <a:rPr lang="de-DE" dirty="0" smtClean="0"/>
              <a:t>Partnerschaften</a:t>
            </a:r>
            <a:endParaRPr lang="de-DE" dirty="0" smtClean="0"/>
          </a:p>
          <a:p>
            <a:r>
              <a:rPr lang="de-DE" dirty="0" smtClean="0"/>
              <a:t>Aktive Pressearbeit</a:t>
            </a:r>
            <a:endParaRPr lang="de-DE" dirty="0" smtClean="0"/>
          </a:p>
          <a:p>
            <a:r>
              <a:rPr lang="de-DE" dirty="0" smtClean="0"/>
              <a:t>Externe Berater </a:t>
            </a:r>
          </a:p>
          <a:p>
            <a:r>
              <a:rPr lang="de-DE" dirty="0" smtClean="0"/>
              <a:t>Messen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35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Product</a:t>
            </a:r>
            <a:r>
              <a:rPr lang="de-DE" dirty="0" smtClean="0"/>
              <a:t> ‚</a:t>
            </a:r>
            <a:r>
              <a:rPr lang="de-DE" dirty="0" err="1" smtClean="0"/>
              <a:t>meCastle</a:t>
            </a:r>
            <a:r>
              <a:rPr lang="de-DE" dirty="0" smtClean="0"/>
              <a:t>‘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r>
              <a:rPr lang="de-DE" dirty="0" smtClean="0"/>
              <a:t>Strategic </a:t>
            </a:r>
            <a:r>
              <a:rPr lang="de-DE" dirty="0" err="1" smtClean="0"/>
              <a:t>decision</a:t>
            </a:r>
            <a:r>
              <a:rPr lang="de-DE" dirty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smtClean="0"/>
              <a:t>Business plan </a:t>
            </a:r>
          </a:p>
          <a:p>
            <a:r>
              <a:rPr lang="de-DE" dirty="0" smtClean="0"/>
              <a:t>‚</a:t>
            </a:r>
            <a:r>
              <a:rPr lang="de-DE" dirty="0" err="1" smtClean="0"/>
              <a:t>Tailor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box‘ (</a:t>
            </a:r>
            <a:r>
              <a:rPr lang="de-DE" dirty="0" err="1" smtClean="0"/>
              <a:t>sizing</a:t>
            </a:r>
            <a:r>
              <a:rPr lang="de-DE" dirty="0" smtClean="0"/>
              <a:t>, </a:t>
            </a:r>
            <a:r>
              <a:rPr lang="de-DE" dirty="0" err="1" smtClean="0"/>
              <a:t>features</a:t>
            </a:r>
            <a:r>
              <a:rPr lang="de-DE" dirty="0" smtClean="0"/>
              <a:t>, </a:t>
            </a:r>
            <a:r>
              <a:rPr lang="de-DE" dirty="0" err="1" smtClean="0"/>
              <a:t>audience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Financing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campaign</a:t>
            </a:r>
            <a:endParaRPr lang="de-DE" dirty="0" smtClean="0"/>
          </a:p>
          <a:p>
            <a:r>
              <a:rPr lang="de-DE" dirty="0" smtClean="0"/>
              <a:t>Find </a:t>
            </a:r>
            <a:r>
              <a:rPr lang="de-DE" dirty="0" err="1" smtClean="0"/>
              <a:t>partners</a:t>
            </a:r>
            <a:r>
              <a:rPr lang="de-DE" dirty="0" smtClean="0"/>
              <a:t> (</a:t>
            </a:r>
            <a:r>
              <a:rPr lang="de-DE" dirty="0" err="1" smtClean="0"/>
              <a:t>peer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, </a:t>
            </a:r>
            <a:r>
              <a:rPr lang="de-DE" dirty="0" err="1" smtClean="0"/>
              <a:t>added-value</a:t>
            </a:r>
            <a:r>
              <a:rPr lang="de-DE" dirty="0" smtClean="0"/>
              <a:t>)</a:t>
            </a:r>
          </a:p>
          <a:p>
            <a:r>
              <a:rPr lang="de-DE" dirty="0"/>
              <a:t>Setup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alongside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014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Was ist </a:t>
            </a:r>
            <a:r>
              <a:rPr lang="de-DE" dirty="0" err="1" smtClean="0"/>
              <a:t>meCastle</a:t>
            </a:r>
            <a:r>
              <a:rPr lang="de-DE" dirty="0" smtClean="0"/>
              <a:t>?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„Encryption in a box“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UI </a:t>
            </a:r>
            <a:r>
              <a:rPr lang="de-DE" dirty="0" err="1" smtClean="0"/>
              <a:t>for</a:t>
            </a:r>
            <a:r>
              <a:rPr lang="de-DE" dirty="0" smtClean="0"/>
              <a:t> easy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Certs</a:t>
            </a:r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Root CAs / Trust Center</a:t>
            </a:r>
          </a:p>
          <a:p>
            <a:pPr>
              <a:spcAft>
                <a:spcPts val="600"/>
              </a:spcAft>
            </a:pP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, </a:t>
            </a:r>
            <a:r>
              <a:rPr lang="de-DE" dirty="0" err="1" smtClean="0"/>
              <a:t>revoke</a:t>
            </a:r>
            <a:r>
              <a:rPr lang="de-DE" dirty="0" smtClean="0"/>
              <a:t>, </a:t>
            </a:r>
            <a:r>
              <a:rPr lang="de-DE" dirty="0" err="1" smtClean="0"/>
              <a:t>renew</a:t>
            </a:r>
            <a:r>
              <a:rPr lang="de-DE" dirty="0" smtClean="0"/>
              <a:t> </a:t>
            </a:r>
            <a:r>
              <a:rPr lang="de-DE" dirty="0" err="1" smtClean="0"/>
              <a:t>certs</a:t>
            </a:r>
            <a:endParaRPr lang="de-DE" dirty="0" smtClean="0"/>
          </a:p>
          <a:p>
            <a:pPr lvl="1">
              <a:spcAft>
                <a:spcPts val="1200"/>
              </a:spcAft>
            </a:pPr>
            <a:r>
              <a:rPr lang="de-DE" dirty="0" smtClean="0"/>
              <a:t>User </a:t>
            </a:r>
            <a:r>
              <a:rPr lang="de-DE" dirty="0" err="1" smtClean="0"/>
              <a:t>Certs</a:t>
            </a:r>
            <a:r>
              <a:rPr lang="de-DE" dirty="0" smtClean="0"/>
              <a:t> (</a:t>
            </a:r>
            <a:r>
              <a:rPr lang="de-DE" dirty="0" err="1" smtClean="0"/>
              <a:t>j.doe@example.com</a:t>
            </a:r>
            <a:r>
              <a:rPr lang="de-DE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de-DE" dirty="0" smtClean="0"/>
              <a:t>Server </a:t>
            </a:r>
            <a:r>
              <a:rPr lang="de-DE" dirty="0" err="1" smtClean="0"/>
              <a:t>Certs</a:t>
            </a:r>
            <a:r>
              <a:rPr lang="de-DE" dirty="0" smtClean="0"/>
              <a:t> (</a:t>
            </a:r>
            <a:r>
              <a:rPr lang="de-DE" dirty="0" err="1" smtClean="0"/>
              <a:t>www.example.com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2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Installable</a:t>
            </a:r>
            <a:r>
              <a:rPr lang="de-DE" dirty="0" smtClean="0"/>
              <a:t> XAR </a:t>
            </a:r>
            <a:r>
              <a:rPr lang="de-DE" dirty="0" err="1" smtClean="0"/>
              <a:t>app</a:t>
            </a:r>
            <a:endParaRPr lang="de-DE" dirty="0"/>
          </a:p>
          <a:p>
            <a:r>
              <a:rPr lang="de-DE" dirty="0" err="1" smtClean="0"/>
              <a:t>Creates</a:t>
            </a:r>
            <a:r>
              <a:rPr lang="de-DE" dirty="0" smtClean="0"/>
              <a:t> Root CA(s)</a:t>
            </a:r>
          </a:p>
          <a:p>
            <a:r>
              <a:rPr lang="de-DE" dirty="0" err="1" smtClean="0"/>
              <a:t>Creates</a:t>
            </a:r>
            <a:r>
              <a:rPr lang="de-DE" dirty="0" smtClean="0"/>
              <a:t> Server </a:t>
            </a:r>
            <a:r>
              <a:rPr lang="de-DE" dirty="0" err="1" smtClean="0"/>
              <a:t>Certs</a:t>
            </a:r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Client </a:t>
            </a:r>
            <a:r>
              <a:rPr lang="de-DE" dirty="0" err="1" smtClean="0"/>
              <a:t>Certs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(</a:t>
            </a:r>
            <a:r>
              <a:rPr lang="de-DE" dirty="0" err="1" smtClean="0"/>
              <a:t>Git</a:t>
            </a:r>
            <a:r>
              <a:rPr lang="de-DE" dirty="0" smtClean="0"/>
              <a:t>, </a:t>
            </a:r>
            <a:r>
              <a:rPr lang="de-DE" dirty="0" err="1" smtClean="0"/>
              <a:t>demo</a:t>
            </a:r>
            <a:r>
              <a:rPr lang="de-DE" dirty="0" smtClean="0"/>
              <a:t>)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err="1" smtClean="0"/>
              <a:t>progress</a:t>
            </a:r>
            <a:r>
              <a:rPr lang="de-DE" dirty="0" smtClean="0"/>
              <a:t>:</a:t>
            </a:r>
          </a:p>
          <a:p>
            <a:r>
              <a:rPr lang="de-DE" dirty="0" err="1"/>
              <a:t>d</a:t>
            </a:r>
            <a:r>
              <a:rPr lang="de-DE" dirty="0" err="1" smtClean="0"/>
              <a:t>eployment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email, </a:t>
            </a:r>
            <a:r>
              <a:rPr lang="de-DE" dirty="0" err="1" smtClean="0"/>
              <a:t>server</a:t>
            </a:r>
            <a:r>
              <a:rPr lang="de-DE" dirty="0" smtClean="0"/>
              <a:t> + </a:t>
            </a:r>
            <a:r>
              <a:rPr lang="de-DE" dirty="0" err="1" smtClean="0"/>
              <a:t>vpn</a:t>
            </a:r>
            <a:r>
              <a:rPr lang="de-DE" dirty="0" smtClean="0"/>
              <a:t> </a:t>
            </a:r>
            <a:r>
              <a:rPr lang="de-DE" dirty="0" err="1" smtClean="0"/>
              <a:t>certs</a:t>
            </a:r>
            <a:endParaRPr lang="de-DE" dirty="0" smtClean="0"/>
          </a:p>
          <a:p>
            <a:r>
              <a:rPr lang="de-DE" dirty="0" smtClean="0"/>
              <a:t>UI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cert</a:t>
            </a:r>
            <a:r>
              <a:rPr lang="de-DE" dirty="0" smtClean="0"/>
              <a:t>‘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61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ca-uses-ca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0590"/>
            <a:ext cx="6253327" cy="608110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69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Anwendungsbereiche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94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 smtClean="0"/>
              <a:t>It‘s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closed</a:t>
            </a:r>
            <a:r>
              <a:rPr lang="de-DE" sz="2400" dirty="0" smtClean="0"/>
              <a:t> ‚</a:t>
            </a:r>
            <a:r>
              <a:rPr lang="de-DE" sz="2400" dirty="0" err="1" smtClean="0"/>
              <a:t>Closed</a:t>
            </a:r>
            <a:r>
              <a:rPr lang="de-DE" sz="2400" dirty="0" smtClean="0"/>
              <a:t> </a:t>
            </a:r>
            <a:r>
              <a:rPr lang="de-DE" sz="2400" dirty="0" err="1" smtClean="0"/>
              <a:t>audiences</a:t>
            </a:r>
            <a:r>
              <a:rPr lang="de-DE" sz="2400" dirty="0" smtClean="0"/>
              <a:t>‘</a:t>
            </a:r>
          </a:p>
          <a:p>
            <a:pPr marL="0" indent="0">
              <a:buNone/>
            </a:pPr>
            <a:endParaRPr lang="de-DE" sz="1100" dirty="0" smtClean="0"/>
          </a:p>
          <a:p>
            <a:r>
              <a:rPr lang="de-DE" sz="1100" dirty="0" smtClean="0"/>
              <a:t>Email </a:t>
            </a:r>
            <a:r>
              <a:rPr lang="de-DE" sz="1100" dirty="0" smtClean="0"/>
              <a:t>Encryption</a:t>
            </a:r>
          </a:p>
          <a:p>
            <a:pPr lvl="1"/>
            <a:r>
              <a:rPr lang="de-DE" sz="1050" dirty="0" smtClean="0"/>
              <a:t>S/Mime</a:t>
            </a:r>
          </a:p>
          <a:p>
            <a:pPr lvl="1"/>
            <a:r>
              <a:rPr lang="de-DE" sz="1050" dirty="0" smtClean="0"/>
              <a:t>(GPG?)</a:t>
            </a:r>
          </a:p>
          <a:p>
            <a:r>
              <a:rPr lang="de-DE" sz="1100" dirty="0" smtClean="0"/>
              <a:t>VPN</a:t>
            </a:r>
          </a:p>
          <a:p>
            <a:pPr lvl="1"/>
            <a:r>
              <a:rPr lang="de-DE" sz="1050" dirty="0" err="1" smtClean="0"/>
              <a:t>OpenVPN</a:t>
            </a:r>
            <a:endParaRPr lang="de-DE" sz="1050" dirty="0" smtClean="0"/>
          </a:p>
          <a:p>
            <a:pPr lvl="1"/>
            <a:r>
              <a:rPr lang="de-DE" sz="1050" dirty="0" smtClean="0"/>
              <a:t>IPSec</a:t>
            </a:r>
          </a:p>
          <a:p>
            <a:r>
              <a:rPr lang="de-DE" sz="1100" dirty="0" smtClean="0"/>
              <a:t>Web Server</a:t>
            </a:r>
          </a:p>
          <a:p>
            <a:pPr lvl="1"/>
            <a:r>
              <a:rPr lang="de-DE" sz="1050" dirty="0" smtClean="0"/>
              <a:t>Server </a:t>
            </a:r>
            <a:r>
              <a:rPr lang="de-DE" sz="1050" dirty="0" err="1" smtClean="0"/>
              <a:t>Cert</a:t>
            </a:r>
            <a:endParaRPr lang="de-DE" sz="1050" dirty="0" smtClean="0"/>
          </a:p>
          <a:p>
            <a:pPr lvl="1"/>
            <a:r>
              <a:rPr lang="de-DE" sz="1050" dirty="0" smtClean="0"/>
              <a:t>Browser (https</a:t>
            </a:r>
            <a:r>
              <a:rPr lang="de-DE" sz="1050" dirty="0" smtClean="0"/>
              <a:t>)</a:t>
            </a:r>
            <a:endParaRPr lang="de-DE" sz="1050" dirty="0" smtClean="0"/>
          </a:p>
          <a:p>
            <a:r>
              <a:rPr lang="de-DE" sz="1100" dirty="0" err="1" smtClean="0"/>
              <a:t>existCA</a:t>
            </a:r>
            <a:endParaRPr lang="de-DE" sz="1100" dirty="0" smtClean="0"/>
          </a:p>
          <a:p>
            <a:r>
              <a:rPr lang="de-DE" sz="1100" dirty="0" smtClean="0"/>
              <a:t>Code</a:t>
            </a:r>
            <a:r>
              <a:rPr lang="de-DE" sz="1100" dirty="0" smtClean="0"/>
              <a:t>/</a:t>
            </a:r>
            <a:r>
              <a:rPr lang="de-DE" sz="1100" dirty="0" err="1" smtClean="0"/>
              <a:t>Document</a:t>
            </a:r>
            <a:r>
              <a:rPr lang="de-DE" sz="1100" dirty="0" smtClean="0"/>
              <a:t> </a:t>
            </a:r>
            <a:r>
              <a:rPr lang="de-DE" sz="1100" dirty="0" err="1" smtClean="0"/>
              <a:t>signing</a:t>
            </a:r>
            <a:endParaRPr lang="de-DE" sz="1100" dirty="0" smtClean="0"/>
          </a:p>
          <a:p>
            <a:r>
              <a:rPr lang="de-DE" sz="1100" dirty="0" smtClean="0"/>
              <a:t>Chat </a:t>
            </a:r>
            <a:r>
              <a:rPr lang="de-DE" sz="1100" dirty="0" err="1" smtClean="0"/>
              <a:t>encryption</a:t>
            </a:r>
            <a:endParaRPr lang="de-DE" sz="1100" dirty="0" smtClean="0"/>
          </a:p>
          <a:p>
            <a:r>
              <a:rPr lang="de-DE" sz="1100" dirty="0" err="1" smtClean="0"/>
              <a:t>OwnCloud</a:t>
            </a:r>
            <a:endParaRPr lang="de-DE" sz="1100" dirty="0" smtClean="0"/>
          </a:p>
          <a:p>
            <a:pPr lvl="1"/>
            <a:r>
              <a:rPr lang="de-DE" sz="1050" dirty="0" smtClean="0"/>
              <a:t>File Storage, Apps</a:t>
            </a:r>
          </a:p>
          <a:p>
            <a:r>
              <a:rPr lang="de-DE" sz="1100" dirty="0" err="1" smtClean="0"/>
              <a:t>Document</a:t>
            </a:r>
            <a:r>
              <a:rPr lang="de-DE" sz="1100" dirty="0" smtClean="0"/>
              <a:t> Server</a:t>
            </a:r>
          </a:p>
          <a:p>
            <a:pPr lvl="1"/>
            <a:r>
              <a:rPr lang="de-DE" sz="1050" dirty="0" err="1" smtClean="0"/>
              <a:t>eXistdb</a:t>
            </a:r>
            <a:r>
              <a:rPr lang="de-DE" sz="1050" dirty="0" smtClean="0"/>
              <a:t> </a:t>
            </a:r>
            <a:r>
              <a:rPr lang="de-DE" sz="1050" dirty="0" err="1" smtClean="0"/>
              <a:t>Metadata</a:t>
            </a:r>
            <a:endParaRPr lang="de-DE" sz="1050" dirty="0"/>
          </a:p>
          <a:p>
            <a:pPr lvl="1"/>
            <a:r>
              <a:rPr lang="de-DE" sz="1050" dirty="0" err="1" smtClean="0"/>
              <a:t>GridFS</a:t>
            </a:r>
            <a:endParaRPr lang="de-DE" sz="1050" dirty="0" smtClean="0"/>
          </a:p>
          <a:p>
            <a:r>
              <a:rPr lang="de-DE" sz="1100" dirty="0" smtClean="0"/>
              <a:t>DNS Management (</a:t>
            </a:r>
            <a:r>
              <a:rPr lang="de-DE" sz="1100" dirty="0" err="1" smtClean="0"/>
              <a:t>ediscom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SSH Key Management</a:t>
            </a:r>
          </a:p>
          <a:p>
            <a:r>
              <a:rPr lang="de-DE" sz="1100" dirty="0" smtClean="0"/>
              <a:t>JMX </a:t>
            </a:r>
            <a:r>
              <a:rPr lang="de-DE" sz="1100" dirty="0" err="1" smtClean="0"/>
              <a:t>messaging</a:t>
            </a:r>
            <a:endParaRPr lang="de-DE" sz="1100" dirty="0" smtClean="0"/>
          </a:p>
          <a:p>
            <a:r>
              <a:rPr lang="de-DE" sz="1100" dirty="0" smtClean="0"/>
              <a:t>(...) ?</a:t>
            </a:r>
          </a:p>
        </p:txBody>
      </p:sp>
    </p:spTree>
    <p:extLst>
      <p:ext uri="{BB962C8B-B14F-4D97-AF65-F5344CB8AC3E}">
        <p14:creationId xmlns:p14="http://schemas.microsoft.com/office/powerpoint/2010/main" val="66603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Denkbare Varianten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Small </a:t>
            </a:r>
            <a:r>
              <a:rPr lang="de-DE" dirty="0" err="1" smtClean="0"/>
              <a:t>device</a:t>
            </a:r>
            <a:r>
              <a:rPr lang="de-DE" dirty="0" smtClean="0"/>
              <a:t> ~ 150-250 € (0.5 GB / 4 GB)</a:t>
            </a:r>
          </a:p>
          <a:p>
            <a:pPr lvl="1"/>
            <a:r>
              <a:rPr lang="de-DE" dirty="0" err="1" smtClean="0"/>
              <a:t>meCastle</a:t>
            </a:r>
            <a:r>
              <a:rPr lang="de-DE" dirty="0" smtClean="0"/>
              <a:t> App</a:t>
            </a:r>
          </a:p>
          <a:p>
            <a:pPr lvl="1"/>
            <a:r>
              <a:rPr lang="de-DE" dirty="0" smtClean="0"/>
              <a:t>VPN </a:t>
            </a:r>
            <a:r>
              <a:rPr lang="de-DE" dirty="0" err="1" smtClean="0"/>
              <a:t>gateway</a:t>
            </a:r>
            <a:endParaRPr lang="de-DE" dirty="0" smtClean="0"/>
          </a:p>
          <a:p>
            <a:pPr lvl="1"/>
            <a:r>
              <a:rPr lang="de-DE" dirty="0" smtClean="0"/>
              <a:t>NAS </a:t>
            </a:r>
            <a:r>
              <a:rPr lang="de-DE" dirty="0" err="1" smtClean="0"/>
              <a:t>option</a:t>
            </a:r>
            <a:endParaRPr lang="de-DE" dirty="0" smtClean="0"/>
          </a:p>
          <a:p>
            <a:r>
              <a:rPr lang="de-DE" dirty="0" smtClean="0"/>
              <a:t>Medium </a:t>
            </a:r>
            <a:r>
              <a:rPr lang="de-DE" dirty="0" err="1" smtClean="0"/>
              <a:t>appliance</a:t>
            </a:r>
            <a:r>
              <a:rPr lang="de-DE" dirty="0" smtClean="0"/>
              <a:t> ~ 800 € (4 GB / 128 GB)</a:t>
            </a:r>
          </a:p>
          <a:p>
            <a:pPr lvl="1"/>
            <a:r>
              <a:rPr lang="de-DE" dirty="0" err="1" smtClean="0"/>
              <a:t>Rackmount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de-DE" dirty="0" smtClean="0"/>
          </a:p>
          <a:p>
            <a:r>
              <a:rPr lang="de-DE" dirty="0" smtClean="0"/>
              <a:t>Big </a:t>
            </a:r>
            <a:r>
              <a:rPr lang="de-DE" dirty="0" err="1" smtClean="0"/>
              <a:t>appliance</a:t>
            </a:r>
            <a:r>
              <a:rPr lang="de-DE" dirty="0" smtClean="0"/>
              <a:t> ~ 2000 – 2500 € (16 GB / ???)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Options:</a:t>
            </a:r>
          </a:p>
          <a:p>
            <a:pPr marL="400050" lvl="1" indent="0">
              <a:buNone/>
            </a:pPr>
            <a:r>
              <a:rPr lang="de-DE" dirty="0" smtClean="0"/>
              <a:t>Remote </a:t>
            </a:r>
            <a:r>
              <a:rPr lang="de-DE" dirty="0" err="1" smtClean="0"/>
              <a:t>backup</a:t>
            </a:r>
            <a:r>
              <a:rPr lang="de-DE" dirty="0" smtClean="0"/>
              <a:t> via VPN</a:t>
            </a:r>
          </a:p>
        </p:txBody>
      </p:sp>
    </p:spTree>
    <p:extLst>
      <p:ext uri="{BB962C8B-B14F-4D97-AF65-F5344CB8AC3E}">
        <p14:creationId xmlns:p14="http://schemas.microsoft.com/office/powerpoint/2010/main" val="326483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Audiences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Architects</a:t>
            </a:r>
            <a:r>
              <a:rPr lang="de-DE" dirty="0" smtClean="0"/>
              <a:t>, </a:t>
            </a:r>
            <a:r>
              <a:rPr lang="de-DE" dirty="0" err="1" smtClean="0"/>
              <a:t>authors</a:t>
            </a:r>
            <a:r>
              <a:rPr lang="de-DE" dirty="0" smtClean="0"/>
              <a:t>, </a:t>
            </a:r>
            <a:r>
              <a:rPr lang="de-DE" dirty="0" err="1" smtClean="0"/>
              <a:t>engineers</a:t>
            </a:r>
            <a:r>
              <a:rPr lang="de-DE" dirty="0" smtClean="0"/>
              <a:t>, </a:t>
            </a:r>
            <a:r>
              <a:rPr lang="de-DE" dirty="0" err="1" smtClean="0"/>
              <a:t>doctors</a:t>
            </a:r>
            <a:r>
              <a:rPr lang="de-DE" dirty="0" smtClean="0"/>
              <a:t>, </a:t>
            </a:r>
            <a:r>
              <a:rPr lang="de-DE" dirty="0" err="1" smtClean="0"/>
              <a:t>lawyers</a:t>
            </a:r>
            <a:r>
              <a:rPr lang="de-DE" dirty="0" smtClean="0"/>
              <a:t>, </a:t>
            </a:r>
            <a:r>
              <a:rPr lang="de-DE" dirty="0" err="1" smtClean="0"/>
              <a:t>reporters</a:t>
            </a:r>
            <a:r>
              <a:rPr lang="de-DE" dirty="0" smtClean="0"/>
              <a:t>, </a:t>
            </a:r>
            <a:r>
              <a:rPr lang="de-DE" dirty="0" err="1" smtClean="0"/>
              <a:t>inventors</a:t>
            </a:r>
            <a:r>
              <a:rPr lang="de-DE" dirty="0" smtClean="0"/>
              <a:t>.</a:t>
            </a:r>
            <a:r>
              <a:rPr lang="de-DE" dirty="0" smtClean="0"/>
              <a:t>..</a:t>
            </a:r>
          </a:p>
          <a:p>
            <a:r>
              <a:rPr lang="de-DE" dirty="0" smtClean="0"/>
              <a:t>Small </a:t>
            </a:r>
            <a:r>
              <a:rPr lang="de-DE" dirty="0" err="1" smtClean="0"/>
              <a:t>businesses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organisations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lack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money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-grade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Medium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businesses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IT </a:t>
            </a:r>
            <a:r>
              <a:rPr lang="de-DE" dirty="0" err="1" smtClean="0"/>
              <a:t>department</a:t>
            </a:r>
            <a:r>
              <a:rPr lang="de-DE" dirty="0" smtClean="0"/>
              <a:t> but </a:t>
            </a:r>
            <a:r>
              <a:rPr lang="de-DE" dirty="0" err="1" smtClean="0"/>
              <a:t>lacking</a:t>
            </a:r>
            <a:r>
              <a:rPr lang="de-DE" dirty="0" smtClean="0"/>
              <a:t> time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endParaRPr lang="de-DE" dirty="0"/>
          </a:p>
          <a:p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IBM, HP, Bull 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5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Priorisierung und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Wie kommt man zum konkreten Produkt?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Kriterien:</a:t>
            </a:r>
            <a:endParaRPr lang="de-DE" dirty="0" smtClean="0"/>
          </a:p>
          <a:p>
            <a:r>
              <a:rPr lang="de-DE" dirty="0" smtClean="0"/>
              <a:t>Welche Anwendungen sind massen-tauglich?</a:t>
            </a:r>
          </a:p>
          <a:p>
            <a:r>
              <a:rPr lang="de-DE" dirty="0" smtClean="0"/>
              <a:t>Aufwand der </a:t>
            </a:r>
            <a:r>
              <a:rPr lang="de-DE" dirty="0" smtClean="0"/>
              <a:t>Umsetzung</a:t>
            </a:r>
          </a:p>
          <a:p>
            <a:r>
              <a:rPr lang="de-DE" dirty="0" smtClean="0"/>
              <a:t>Höhe des Endpreises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500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Initial box (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profile</a:t>
            </a:r>
            <a:r>
              <a:rPr lang="de-DE" dirty="0" smtClean="0"/>
              <a:t>):</a:t>
            </a:r>
          </a:p>
          <a:p>
            <a:pPr marL="0" indent="0">
              <a:buNone/>
            </a:pPr>
            <a:r>
              <a:rPr lang="de-DE" dirty="0" smtClean="0"/>
              <a:t>Email </a:t>
            </a:r>
            <a:r>
              <a:rPr lang="de-DE" dirty="0" err="1" smtClean="0"/>
              <a:t>certs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HTTPS</a:t>
            </a:r>
          </a:p>
          <a:p>
            <a:pPr marL="0" indent="0">
              <a:buNone/>
            </a:pPr>
            <a:r>
              <a:rPr lang="de-DE" dirty="0" smtClean="0"/>
              <a:t>VPN </a:t>
            </a:r>
          </a:p>
          <a:p>
            <a:pPr marL="0" indent="0">
              <a:buNone/>
            </a:pPr>
            <a:r>
              <a:rPr lang="de-DE" dirty="0" smtClean="0"/>
              <a:t>Basic Fileserver: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Samba, </a:t>
            </a:r>
            <a:r>
              <a:rPr lang="de-DE" dirty="0" err="1" smtClean="0"/>
              <a:t>WebDav</a:t>
            </a:r>
            <a:r>
              <a:rPr lang="de-DE" dirty="0" smtClean="0"/>
              <a:t>, NFS</a:t>
            </a:r>
          </a:p>
          <a:p>
            <a:pPr marL="0" indent="0">
              <a:buNone/>
            </a:pPr>
            <a:r>
              <a:rPr lang="de-DE" dirty="0" smtClean="0"/>
              <a:t>~</a:t>
            </a:r>
            <a:r>
              <a:rPr lang="de-DE" dirty="0" err="1" smtClean="0"/>
              <a:t>bundle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OwnCloud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external</a:t>
            </a:r>
            <a:r>
              <a:rPr lang="de-DE" dirty="0" smtClean="0"/>
              <a:t> NAS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per </a:t>
            </a:r>
            <a:r>
              <a:rPr lang="de-DE" dirty="0" err="1" smtClean="0"/>
              <a:t>unit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75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402</Words>
  <Application>Microsoft Macintosh PowerPoint</Application>
  <PresentationFormat>Bildschirmpräsentation (4:3)</PresentationFormat>
  <Paragraphs>103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meCastle</vt:lpstr>
      <vt:lpstr>Systembeschreibung</vt:lpstr>
      <vt:lpstr>Status</vt:lpstr>
      <vt:lpstr>PowerPoint-Präsentation</vt:lpstr>
      <vt:lpstr>Anwendungsbereiche </vt:lpstr>
      <vt:lpstr>Denkbare Varianten </vt:lpstr>
      <vt:lpstr>Audiences</vt:lpstr>
      <vt:lpstr>Priorisierung und Validierung</vt:lpstr>
      <vt:lpstr>What‘s in the box?</vt:lpstr>
      <vt:lpstr>Finanzierung</vt:lpstr>
      <vt:lpstr>Marketing</vt:lpstr>
      <vt:lpstr>Summary</vt:lpstr>
    </vt:vector>
  </TitlesOfParts>
  <Company>betterFORM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Joern Turner</dc:creator>
  <cp:lastModifiedBy>Joern Turner</cp:lastModifiedBy>
  <cp:revision>32</cp:revision>
  <dcterms:created xsi:type="dcterms:W3CDTF">2015-02-26T21:23:14Z</dcterms:created>
  <dcterms:modified xsi:type="dcterms:W3CDTF">2015-03-03T12:47:35Z</dcterms:modified>
</cp:coreProperties>
</file>