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4C80-38D6-8EAC-7AB4-CB69A0FF4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C802E0-84D8-6211-FBD4-B39048DDF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F36F68-48C8-FFA9-B42F-EEEC1EEE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07FB6E-D77B-8FA7-6030-4A2C62A6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992517-D498-93DA-09E6-EB0BFCD6C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935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3CB35-F133-3E40-9571-46693091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E6D154-B4BD-E70A-DC76-350FFE2C8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AAD04D-3BDD-1F85-8C97-3A09E39E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BFA4C-B16D-1EB5-5358-491403A0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2EE536-0510-428E-BD92-B63DDBF2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9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0EAD3B-007B-2ED0-E8B5-E70D2CBFA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85538-F723-D6F1-BDA4-BACCE2658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98054-A4A3-FBAF-5205-1D8D8C3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C64AD2-0E89-FE07-A234-9B8F689B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2AD61-011F-5A6C-16D1-A2620836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288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465A8-136B-3DFB-6BC4-61D564E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3D5E4-C08B-28EB-5755-3BFD26EE8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A0A71-7A84-1912-60A5-D4470809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0FDC6-9D13-C2AA-12C5-96D5C444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E8ECA-9F5C-7D51-71A6-066ACEBC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347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D196B-BF19-9C9B-10BF-BCBA7373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60681-0712-25F1-A2BE-38FD579BF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32878-B0C0-A64B-46E9-A83337E5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B968B0-21D5-A3D6-FE48-1CAC7EB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E5BA5E-1D19-13E9-1723-3395971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103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57BBB1-05AC-199C-E6F2-5A8DEA59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EF3F-0ACC-777E-2EDF-C62B6000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179D45-2345-089F-74E2-48BBF352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681ACC-666B-AD53-AD09-1B74E06D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0E99A4-4AE0-F174-82F2-CA39178C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E4E97-55D0-11F6-C832-89F8799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585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EDC70A-0621-3C85-1C7D-27839E64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1E4906-9897-DAF4-9861-166B6CBB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BC2B58-82A8-F9CC-6E46-245E5860E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CBC146-17AE-F22D-0705-81FDCC873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E51BFB-6922-D134-255D-313E5B0AD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332D707-7C60-0099-2B02-B44FAD3C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71DCD4-1C8C-703A-FE56-6345A13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9AF4EC-A309-F341-26C2-6A1AB454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086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C90A6-0E8A-89CF-91D6-16CFD79B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B0C029-56EB-67C8-30D4-030FE855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7474A1-BFAD-FFE8-0896-0CE28D64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B28BB49-0C68-D6F3-16C8-7D93594C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447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210A8B-2E4A-C7C2-97F2-CDD5228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615699-60CC-29EA-48F9-54339CF2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C5EC2D-6538-630E-FF15-51624FCC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111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41D65-B88B-59E1-FD0E-62A48020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5EB32F-0164-7E06-347E-176483D5F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9FBB79-2E45-6C16-3991-B1ECF653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D6847-3E41-A7FE-5FA3-DE48B5B0A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32805-9588-19A5-EF85-A181DC39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BAA0B-8A34-11DB-0B92-5D08391E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018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D6356-BF16-F366-B173-5AE17751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9D254C5-306E-2D33-9DF6-9835A7C58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A5CC05-D85B-32A8-DC2E-471AF7966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142F53-85B6-C295-5D84-D47444AE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FA8597-EBEA-A1D5-9B35-CDA85E7DF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1B1F2E-A5A2-2ED7-FD16-6D8D0F36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938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63E2E2E-02CB-451E-3241-16CCF9E5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1CCCC5-FC66-EB09-145C-C5FF46EA0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19CB2-569A-C66F-CEA4-90E7D9EB2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DC037-4964-481D-868F-AE4695DDA996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E78C7F-B6B5-8A29-E275-633DA8834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9AA3DE-66D5-BE78-60C5-4C1DAA246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21E49-1486-474B-AA1B-23C604BED52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03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E43E68F-7616-240A-D8B8-FC1B7F72AE50}"/>
              </a:ext>
            </a:extLst>
          </p:cNvPr>
          <p:cNvSpPr txBox="1"/>
          <p:nvPr/>
        </p:nvSpPr>
        <p:spPr>
          <a:xfrm>
            <a:off x="4537719" y="12501"/>
            <a:ext cx="31165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000" b="1" u="sng" dirty="0"/>
              <a:t>Haushaltsplaner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68B3570-B9DA-7A26-E569-921B1397436F}"/>
              </a:ext>
            </a:extLst>
          </p:cNvPr>
          <p:cNvSpPr txBox="1"/>
          <p:nvPr/>
        </p:nvSpPr>
        <p:spPr>
          <a:xfrm>
            <a:off x="123627" y="566499"/>
            <a:ext cx="28745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Framework</a:t>
            </a:r>
            <a:r>
              <a:rPr lang="de-CH" dirty="0"/>
              <a:t>: Python (</a:t>
            </a:r>
            <a:r>
              <a:rPr lang="de-CH" dirty="0" err="1"/>
              <a:t>Flask</a:t>
            </a:r>
            <a:r>
              <a:rPr lang="de-CH" dirty="0"/>
              <a:t>)</a:t>
            </a:r>
          </a:p>
          <a:p>
            <a:r>
              <a:rPr lang="de-CH" b="1" dirty="0"/>
              <a:t>Datenbank</a:t>
            </a:r>
            <a:r>
              <a:rPr lang="de-CH" dirty="0"/>
              <a:t>: </a:t>
            </a:r>
            <a:r>
              <a:rPr lang="de-CH" dirty="0" err="1"/>
              <a:t>mongoDB</a:t>
            </a:r>
            <a:endParaRPr lang="de-CH" dirty="0"/>
          </a:p>
          <a:p>
            <a:r>
              <a:rPr lang="de-CH" b="1" dirty="0"/>
              <a:t>Frontend</a:t>
            </a:r>
            <a:r>
              <a:rPr lang="de-CH" dirty="0"/>
              <a:t>: HTML/CSS</a:t>
            </a:r>
          </a:p>
          <a:p>
            <a:r>
              <a:rPr lang="de-CH" b="1" dirty="0"/>
              <a:t>Benachrichtigungen</a:t>
            </a:r>
            <a:r>
              <a:rPr lang="de-CH" dirty="0"/>
              <a:t>: JS</a:t>
            </a:r>
          </a:p>
          <a:p>
            <a:r>
              <a:rPr lang="de-CH" dirty="0"/>
              <a:t>Browser </a:t>
            </a:r>
            <a:r>
              <a:rPr lang="de-CH" dirty="0" err="1"/>
              <a:t>Notification</a:t>
            </a:r>
            <a:r>
              <a:rPr lang="de-CH" dirty="0"/>
              <a:t> API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E096B7D-26E0-AF43-9424-CB1267999646}"/>
              </a:ext>
            </a:extLst>
          </p:cNvPr>
          <p:cNvSpPr txBox="1"/>
          <p:nvPr/>
        </p:nvSpPr>
        <p:spPr>
          <a:xfrm>
            <a:off x="9030557" y="548211"/>
            <a:ext cx="3161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Aufgaben und Einkaufsliste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Browser </a:t>
            </a:r>
            <a:r>
              <a:rPr lang="de-CH" dirty="0" err="1"/>
              <a:t>Notifications</a:t>
            </a:r>
            <a:endParaRPr lang="de-CH" dirty="0"/>
          </a:p>
          <a:p>
            <a:r>
              <a:rPr lang="de-CH" dirty="0"/>
              <a:t>für anstehende Aufgaben</a:t>
            </a:r>
          </a:p>
          <a:p>
            <a:r>
              <a:rPr lang="de-CH" dirty="0"/>
              <a:t>(jede Stunde)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Aufgaben-Priorisierung </a:t>
            </a:r>
          </a:p>
          <a:p>
            <a:r>
              <a:rPr lang="de-CH" dirty="0"/>
              <a:t>und Fälligkeitsdaten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Passwort änderbar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Responsives Design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F504A0B-F620-6BEA-32A8-D0009A0A79C5}"/>
              </a:ext>
            </a:extLst>
          </p:cNvPr>
          <p:cNvCxnSpPr/>
          <p:nvPr/>
        </p:nvCxnSpPr>
        <p:spPr>
          <a:xfrm>
            <a:off x="-146304" y="3429000"/>
            <a:ext cx="131124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3A1A527-6CC7-9FC1-49FB-9E1CC43F3401}"/>
              </a:ext>
            </a:extLst>
          </p:cNvPr>
          <p:cNvSpPr txBox="1"/>
          <p:nvPr/>
        </p:nvSpPr>
        <p:spPr>
          <a:xfrm>
            <a:off x="5038370" y="3459950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b="1" dirty="0"/>
              <a:t>Kurzanleitung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489B6D0-7542-A346-E3B8-2B828B118F78}"/>
              </a:ext>
            </a:extLst>
          </p:cNvPr>
          <p:cNvSpPr txBox="1"/>
          <p:nvPr/>
        </p:nvSpPr>
        <p:spPr>
          <a:xfrm>
            <a:off x="123629" y="3832462"/>
            <a:ext cx="2952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/>
              <a:t>Aufgaben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Neu erstellen</a:t>
            </a:r>
            <a:r>
              <a:rPr lang="de-CH" dirty="0"/>
              <a:t>: </a:t>
            </a:r>
            <a:r>
              <a:rPr lang="de-DE" dirty="0"/>
              <a:t>"+ Neue Aufgabe" → Titel, Beschreibung, Datum → "Speichern„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Erledigt markieren</a:t>
            </a:r>
            <a:r>
              <a:rPr lang="de-DE" dirty="0"/>
              <a:t>: Checkbox anklicken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Bearbeiten</a:t>
            </a:r>
            <a:r>
              <a:rPr lang="de-DE" dirty="0"/>
              <a:t>: </a:t>
            </a:r>
            <a:r>
              <a:rPr lang="de-CH" dirty="0"/>
              <a:t>✏️ drücken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Löschen</a:t>
            </a:r>
            <a:r>
              <a:rPr lang="de-CH" dirty="0"/>
              <a:t>: 🗑 drücken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491D2CB-AC1E-1174-41D4-2193C7E4B429}"/>
              </a:ext>
            </a:extLst>
          </p:cNvPr>
          <p:cNvSpPr txBox="1"/>
          <p:nvPr/>
        </p:nvSpPr>
        <p:spPr>
          <a:xfrm>
            <a:off x="3198940" y="3899808"/>
            <a:ext cx="29520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/>
              <a:t>Einkaufsliste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Neuer Artikel</a:t>
            </a:r>
            <a:r>
              <a:rPr lang="de-CH" dirty="0"/>
              <a:t>: </a:t>
            </a:r>
            <a:r>
              <a:rPr lang="de-DE" dirty="0"/>
              <a:t>"+ Neuer Artikel" → Name, Menge, Kategorie → "Hinzufügen„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Gekaufte Artikel löschen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Erledigt markieren</a:t>
            </a:r>
            <a:r>
              <a:rPr lang="de-DE" dirty="0"/>
              <a:t>: Checkbox anklicken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Bearbeiten</a:t>
            </a:r>
            <a:r>
              <a:rPr lang="de-DE" dirty="0"/>
              <a:t>: </a:t>
            </a:r>
            <a:r>
              <a:rPr lang="de-CH" dirty="0"/>
              <a:t>✏️ drücken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/>
              <a:t>Löschen</a:t>
            </a:r>
            <a:r>
              <a:rPr lang="de-CH" dirty="0"/>
              <a:t>: 🗑 drücken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B14F4A7-0BC2-C35B-D865-88E625E1AA38}"/>
              </a:ext>
            </a:extLst>
          </p:cNvPr>
          <p:cNvSpPr txBox="1"/>
          <p:nvPr/>
        </p:nvSpPr>
        <p:spPr>
          <a:xfrm>
            <a:off x="6409944" y="3908952"/>
            <a:ext cx="2952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/>
              <a:t>Live Update</a:t>
            </a:r>
          </a:p>
          <a:p>
            <a:pPr marL="342900" indent="-342900">
              <a:buAutoNum type="arabicPeriod"/>
            </a:pPr>
            <a:r>
              <a:rPr lang="de-CH" dirty="0"/>
              <a:t>Zweites Fenster im Inkognito-Modus offen</a:t>
            </a:r>
          </a:p>
          <a:p>
            <a:pPr marL="342900" indent="-342900">
              <a:buAutoNum type="arabicPeriod"/>
            </a:pPr>
            <a:r>
              <a:rPr lang="de-CH" dirty="0"/>
              <a:t>Änderung im ersten Fenster durchführen</a:t>
            </a:r>
          </a:p>
          <a:p>
            <a:pPr marL="342900" indent="-342900">
              <a:buAutoNum type="arabicPeriod"/>
            </a:pPr>
            <a:r>
              <a:rPr lang="de-CH" dirty="0"/>
              <a:t>Zweites Fenster aktualisieren → Änderung erscheint sofort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C265D912-F3D1-E257-958A-FA24B223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8" y="2211607"/>
            <a:ext cx="2792984" cy="92332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4175C0B8-C9A6-35B3-17DD-95AFA8062371}"/>
              </a:ext>
            </a:extLst>
          </p:cNvPr>
          <p:cNvSpPr txBox="1"/>
          <p:nvPr/>
        </p:nvSpPr>
        <p:spPr>
          <a:xfrm>
            <a:off x="9362033" y="3899808"/>
            <a:ext cx="29520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u="sng" dirty="0"/>
              <a:t>Benachrichtigungen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Seite hat schon Erlaubnis, Benachrichtigungen zu senden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Aufgabe mit kurzer Fälligkeit (heute) erstellen und auf ‘Start’ drücken zum anzeigen bzw. neu laden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5BA9752-4462-6290-41DC-421E62AE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79" y="548211"/>
            <a:ext cx="5532099" cy="27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9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Breitbild</PresentationFormat>
  <Paragraphs>33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Jankovic</dc:creator>
  <cp:lastModifiedBy>Milan Jankovic</cp:lastModifiedBy>
  <cp:revision>1</cp:revision>
  <dcterms:created xsi:type="dcterms:W3CDTF">2025-06-26T16:29:02Z</dcterms:created>
  <dcterms:modified xsi:type="dcterms:W3CDTF">2025-06-26T17:16:45Z</dcterms:modified>
</cp:coreProperties>
</file>