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63A30-A1E5-41EA-B649-E4E3BC08FB78}" v="1" dt="2023-01-20T06:34:39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, Vigneshwaran (Cognizant)" userId="792e886f-06d3-43f8-bd92-53a35850f843" providerId="ADAL" clId="{20A63A30-A1E5-41EA-B649-E4E3BC08FB78}"/>
    <pc:docChg chg="custSel delSld modSld sldOrd">
      <pc:chgData name="R, Vigneshwaran (Cognizant)" userId="792e886f-06d3-43f8-bd92-53a35850f843" providerId="ADAL" clId="{20A63A30-A1E5-41EA-B649-E4E3BC08FB78}" dt="2023-01-20T06:40:58.279" v="410" actId="20577"/>
      <pc:docMkLst>
        <pc:docMk/>
      </pc:docMkLst>
      <pc:sldChg chg="modSp mod">
        <pc:chgData name="R, Vigneshwaran (Cognizant)" userId="792e886f-06d3-43f8-bd92-53a35850f843" providerId="ADAL" clId="{20A63A30-A1E5-41EA-B649-E4E3BC08FB78}" dt="2023-01-20T06:40:58.279" v="410" actId="20577"/>
        <pc:sldMkLst>
          <pc:docMk/>
          <pc:sldMk cId="608936965" sldId="256"/>
        </pc:sldMkLst>
        <pc:spChg chg="mod">
          <ac:chgData name="R, Vigneshwaran (Cognizant)" userId="792e886f-06d3-43f8-bd92-53a35850f843" providerId="ADAL" clId="{20A63A30-A1E5-41EA-B649-E4E3BC08FB78}" dt="2023-01-20T06:36:40.456" v="29" actId="20577"/>
          <ac:spMkLst>
            <pc:docMk/>
            <pc:sldMk cId="608936965" sldId="256"/>
            <ac:spMk id="2" creationId="{8D141427-C909-4D07-8FA0-612883C61886}"/>
          </ac:spMkLst>
        </pc:spChg>
        <pc:spChg chg="mod">
          <ac:chgData name="R, Vigneshwaran (Cognizant)" userId="792e886f-06d3-43f8-bd92-53a35850f843" providerId="ADAL" clId="{20A63A30-A1E5-41EA-B649-E4E3BC08FB78}" dt="2023-01-20T06:40:58.279" v="410" actId="20577"/>
          <ac:spMkLst>
            <pc:docMk/>
            <pc:sldMk cId="608936965" sldId="256"/>
            <ac:spMk id="3" creationId="{2658687B-430D-4518-8935-DEC72CD5844E}"/>
          </ac:spMkLst>
        </pc:spChg>
      </pc:sldChg>
      <pc:sldChg chg="ord">
        <pc:chgData name="R, Vigneshwaran (Cognizant)" userId="792e886f-06d3-43f8-bd92-53a35850f843" providerId="ADAL" clId="{20A63A30-A1E5-41EA-B649-E4E3BC08FB78}" dt="2023-01-20T06:35:24.920" v="7"/>
        <pc:sldMkLst>
          <pc:docMk/>
          <pc:sldMk cId="450477457" sldId="261"/>
        </pc:sldMkLst>
      </pc:sldChg>
      <pc:sldChg chg="addSp delSp modSp mod">
        <pc:chgData name="R, Vigneshwaran (Cognizant)" userId="792e886f-06d3-43f8-bd92-53a35850f843" providerId="ADAL" clId="{20A63A30-A1E5-41EA-B649-E4E3BC08FB78}" dt="2023-01-20T06:34:45.701" v="5" actId="962"/>
        <pc:sldMkLst>
          <pc:docMk/>
          <pc:sldMk cId="2144129951" sldId="265"/>
        </pc:sldMkLst>
        <pc:picChg chg="add mod">
          <ac:chgData name="R, Vigneshwaran (Cognizant)" userId="792e886f-06d3-43f8-bd92-53a35850f843" providerId="ADAL" clId="{20A63A30-A1E5-41EA-B649-E4E3BC08FB78}" dt="2023-01-20T06:34:45.701" v="5" actId="962"/>
          <ac:picMkLst>
            <pc:docMk/>
            <pc:sldMk cId="2144129951" sldId="265"/>
            <ac:picMk id="4" creationId="{9D0B1A86-88BB-4344-97EB-A8A8861E5CC1}"/>
          </ac:picMkLst>
        </pc:picChg>
        <pc:picChg chg="del">
          <ac:chgData name="R, Vigneshwaran (Cognizant)" userId="792e886f-06d3-43f8-bd92-53a35850f843" providerId="ADAL" clId="{20A63A30-A1E5-41EA-B649-E4E3BC08FB78}" dt="2023-01-20T06:34:25.712" v="1" actId="21"/>
          <ac:picMkLst>
            <pc:docMk/>
            <pc:sldMk cId="2144129951" sldId="265"/>
            <ac:picMk id="6" creationId="{566F6017-46C4-4ED5-8BAD-52C32F659E47}"/>
          </ac:picMkLst>
        </pc:picChg>
      </pc:sldChg>
      <pc:sldChg chg="del">
        <pc:chgData name="R, Vigneshwaran (Cognizant)" userId="792e886f-06d3-43f8-bd92-53a35850f843" providerId="ADAL" clId="{20A63A30-A1E5-41EA-B649-E4E3BC08FB78}" dt="2023-01-19T04:19:43.177" v="0" actId="2696"/>
        <pc:sldMkLst>
          <pc:docMk/>
          <pc:sldMk cId="428458003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CC52-FC7F-4779-94A0-E5042FCC6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90E5-A4AF-4661-B055-5B32F7573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F6F2-1910-41CB-BA14-C7BECDF4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6EEA-ECCF-499D-9447-9A548ABC6FB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675F7-BC91-47B1-9B6D-8D376083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7360C-068E-4ABB-B21A-12AB640C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953C-BD59-4550-BA69-04741A21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6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24EA-630C-4AB8-B77A-70D1812B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E9C4B-A457-47F6-88E8-26DCE688E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C33A2-ED4B-4868-9A33-751D8D2A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6EEA-ECCF-499D-9447-9A548ABC6FB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DA5E8-6BDF-48A4-A928-1F02D6D3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A7570-4A96-468A-969A-99629563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953C-BD59-4550-BA69-04741A21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3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50588-1616-4EFF-9AAF-F094A3DA6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DD8F3-A92C-49DD-8BA5-0F2EE028E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747C0-95D5-4E0D-872C-1795ED5C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6EEA-ECCF-499D-9447-9A548ABC6FB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31C4-395D-4A01-B601-A75CDD42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9B373-3F26-434A-89A6-A1253677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953C-BD59-4550-BA69-04741A21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1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AA2B-BC84-4B43-BE45-432700EB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CDAE-7C88-42B0-AA7A-D959308FA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B2AA0-3243-4983-80DD-84CF19A4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6EEA-ECCF-499D-9447-9A548ABC6FB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10CAA-EE1A-4D9C-A7B2-B698062E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A12CF-4A14-4F85-90D0-DB21B49F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953C-BD59-4550-BA69-04741A21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D6CC-4FEC-4799-B158-437EF79A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B7B08-2C7F-4AA8-BE14-32D64215D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DD77-D3D8-4630-B944-107FFEBA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6EEA-ECCF-499D-9447-9A548ABC6FB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6EB66-EDC3-46A1-8AAA-794C3119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D679F-CC41-4760-BAAF-0202F785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953C-BD59-4550-BA69-04741A21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8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F5E9-C9B4-4809-97AD-C9CF4F9C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3EAE-E347-4D8A-A57F-D2B3496AF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AC0EF-6B6C-4B8A-84FC-0CF8AD5D9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D7842-BF78-439E-901E-0AEE3915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6EEA-ECCF-499D-9447-9A548ABC6FB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57177-0C94-47C3-B2C8-858A03FC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D1D56-221B-44C8-B881-4EF6E6FD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953C-BD59-4550-BA69-04741A21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5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D056-408B-4D87-A33C-A7955B03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A184F-26DE-43B0-867F-289CFA7C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9A33D-76B1-41BC-8FFE-D17FCEDE3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E9691-9688-4C47-A583-5F400A7BA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24DED-085D-4AA3-A089-A0272B3CF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47874-29B2-44E4-A68E-DFE6D067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6EEA-ECCF-499D-9447-9A548ABC6FB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E2C9E-D665-480C-88AF-EEBF588B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C2A04-C943-4F9F-ACBC-93DC9B73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953C-BD59-4550-BA69-04741A21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1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BBF1-3D5A-4740-8670-9E6C973C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5A28C-EDCC-4884-BB49-68543722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6EEA-ECCF-499D-9447-9A548ABC6FB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E2938-398E-4627-B680-B4557606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74529-4D90-4F27-A3B1-FD9FA6DB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953C-BD59-4550-BA69-04741A21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6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76E38-C6F1-4CCF-8735-6BAF9320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6EEA-ECCF-499D-9447-9A548ABC6FB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65EDB-E32F-47B8-A83D-C784BBD3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BA720-B361-4027-9EAB-6EBF0E12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953C-BD59-4550-BA69-04741A21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1D04-62BD-4DA7-BED5-12374A64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FFFA-C433-4733-A861-538947F09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1B348-D0A8-4376-A6E6-6261FE871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78AA8-1FB9-45BB-BD45-741BD378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6EEA-ECCF-499D-9447-9A548ABC6FB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31C58-388E-411C-9ABF-2FDAFD8C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1D78D-48DF-4CE2-A9A5-2DA615DD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953C-BD59-4550-BA69-04741A21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7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02F6-E84B-4DD6-AE15-6AB991AE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355B8-C3C3-4F14-B463-3A6FB5251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9DB42-5CDD-4CD9-964B-D4A277034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0478F-D0EC-4A07-B6D9-0BFFAF42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6EEA-ECCF-499D-9447-9A548ABC6FB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F49E3-9CD2-407F-BEF4-043F4954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D0FAC-5A16-4611-B61D-08C6FF38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953C-BD59-4550-BA69-04741A21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5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E7017B-BB23-4D02-8E8B-6962C06E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DF091-F825-43A7-9E9D-52FCC28BA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71D9B-A9D8-432E-9A83-F3732F760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36EEA-ECCF-499D-9447-9A548ABC6FB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E22BC-5B04-4FA7-BFC0-613E64BD5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1D7CC-7A73-41C8-BCE1-813276A29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9953C-BD59-4550-BA69-04741A21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1427-C909-4D07-8FA0-612883C61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Shopping 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687B-430D-4518-8935-DEC72CD58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588" y="4502991"/>
            <a:ext cx="9144000" cy="1655762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R Vigneshwaran (2153688)</a:t>
            </a:r>
          </a:p>
        </p:txBody>
      </p:sp>
    </p:spTree>
    <p:extLst>
      <p:ext uri="{BB962C8B-B14F-4D97-AF65-F5344CB8AC3E}">
        <p14:creationId xmlns:p14="http://schemas.microsoft.com/office/powerpoint/2010/main" val="60893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12CC-8D67-49DE-B301-5874D34B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03063"/>
          </a:xfrm>
        </p:spPr>
        <p:txBody>
          <a:bodyPr>
            <a:normAutofit/>
          </a:bodyPr>
          <a:lstStyle/>
          <a:p>
            <a:r>
              <a:rPr lang="en-GB" sz="2400" dirty="0"/>
              <a:t>Empty cart page</a:t>
            </a:r>
            <a:endParaRPr lang="en-US" sz="2400" dirty="0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9386E48-E335-4761-A278-A306BB6CF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9588"/>
            <a:ext cx="12192000" cy="61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7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83B3-4359-4E5D-AF5F-697BEAEE8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48"/>
            <a:ext cx="10515600" cy="563343"/>
          </a:xfrm>
        </p:spPr>
        <p:txBody>
          <a:bodyPr>
            <a:normAutofit/>
          </a:bodyPr>
          <a:lstStyle/>
          <a:p>
            <a:r>
              <a:rPr lang="en-GB" sz="2400" dirty="0"/>
              <a:t>Payment page</a:t>
            </a:r>
            <a:endParaRPr lang="en-US" sz="24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660A58-7F5A-4A2B-BF1E-42C89C464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328"/>
            <a:ext cx="12192000" cy="601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7BA1-8880-4F74-BEB8-BE81EB83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0"/>
            <a:ext cx="10515600" cy="423651"/>
          </a:xfrm>
        </p:spPr>
        <p:txBody>
          <a:bodyPr>
            <a:normAutofit/>
          </a:bodyPr>
          <a:lstStyle/>
          <a:p>
            <a:r>
              <a:rPr lang="en-GB" sz="2400" dirty="0"/>
              <a:t>Payment successful page</a:t>
            </a:r>
            <a:endParaRPr lang="en-US" sz="24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1B6595-BB1F-48DF-8E6F-42AC9568F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776"/>
            <a:ext cx="12192000" cy="606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8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E60C-7A6A-4722-8C81-F3F8435E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2" y="45667"/>
            <a:ext cx="10467536" cy="517042"/>
          </a:xfrm>
        </p:spPr>
        <p:txBody>
          <a:bodyPr>
            <a:normAutofit/>
          </a:bodyPr>
          <a:lstStyle/>
          <a:p>
            <a:r>
              <a:rPr lang="en-GB" sz="2400" dirty="0"/>
              <a:t>welcome page</a:t>
            </a:r>
            <a:endParaRPr lang="en-US" sz="2400" dirty="0"/>
          </a:p>
        </p:txBody>
      </p:sp>
      <p:pic>
        <p:nvPicPr>
          <p:cNvPr id="4" name="Picture 3" descr="A picture containing food, vegetable, marketplace, different&#10;&#10;Description automatically generated">
            <a:extLst>
              <a:ext uri="{FF2B5EF4-FFF2-40B4-BE49-F238E27FC236}">
                <a16:creationId xmlns:a16="http://schemas.microsoft.com/office/drawing/2014/main" id="{5DD2271D-A30C-4223-BEFF-87916B3D5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8448"/>
            <a:ext cx="12192000" cy="614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2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D5BA-55B5-4873-9BA8-C401E082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23" y="270996"/>
            <a:ext cx="10515600" cy="508933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About-us page </a:t>
            </a:r>
            <a:br>
              <a:rPr lang="en-GB" sz="2400" dirty="0"/>
            </a:br>
            <a:endParaRPr lang="en-US" sz="2400" dirty="0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3302E60-4E7E-4E95-B22E-B5152CCB1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" y="755946"/>
            <a:ext cx="12192000" cy="610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0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FFF1-084C-4AE3-B51D-00FC1523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82245"/>
            <a:ext cx="10515600" cy="563343"/>
          </a:xfrm>
        </p:spPr>
        <p:txBody>
          <a:bodyPr>
            <a:normAutofit/>
          </a:bodyPr>
          <a:lstStyle/>
          <a:p>
            <a:r>
              <a:rPr lang="en-GB" sz="2400" dirty="0"/>
              <a:t>Contact page</a:t>
            </a:r>
            <a:endParaRPr lang="en-US" sz="2400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C682ABE-6AF5-493D-8375-C20FC0AEE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588"/>
            <a:ext cx="12192000" cy="611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0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AAA8-BDA3-4234-B908-4DAE5A9BE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493004"/>
          </a:xfrm>
        </p:spPr>
        <p:txBody>
          <a:bodyPr>
            <a:normAutofit/>
          </a:bodyPr>
          <a:lstStyle/>
          <a:p>
            <a:r>
              <a:rPr lang="en-GB" sz="2400" dirty="0"/>
              <a:t>Login page</a:t>
            </a:r>
            <a:endParaRPr lang="en-US" sz="2400" dirty="0"/>
          </a:p>
        </p:txBody>
      </p:sp>
      <p:pic>
        <p:nvPicPr>
          <p:cNvPr id="4" name="Picture 3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24C29676-FAB9-43A1-A4EF-04C7C8E5D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23"/>
            <a:ext cx="12192000" cy="615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6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CC08-33CF-49A7-A21A-59C8853C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09"/>
            <a:ext cx="10515600" cy="549275"/>
          </a:xfrm>
        </p:spPr>
        <p:txBody>
          <a:bodyPr>
            <a:normAutofit/>
          </a:bodyPr>
          <a:lstStyle/>
          <a:p>
            <a:r>
              <a:rPr lang="en-GB" sz="2400" dirty="0"/>
              <a:t>Admin page</a:t>
            </a:r>
            <a:endParaRPr lang="en-US" sz="2400" dirty="0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FA194C4-51B1-48CD-A8DE-5FAEB78D5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384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2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1283-CC8B-4A88-B81A-14B7A35E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74" y="154110"/>
            <a:ext cx="10515600" cy="521140"/>
          </a:xfrm>
        </p:spPr>
        <p:txBody>
          <a:bodyPr>
            <a:normAutofit/>
          </a:bodyPr>
          <a:lstStyle/>
          <a:p>
            <a:r>
              <a:rPr lang="en-GB" sz="2400" dirty="0"/>
              <a:t>Admin Add page</a:t>
            </a:r>
            <a:endParaRPr lang="en-US" sz="2400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F47144-CAAA-4969-A243-2EB55C19F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" y="675250"/>
            <a:ext cx="12192000" cy="61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1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1C33-3B70-477E-8216-2131A7E2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13"/>
            <a:ext cx="10515600" cy="464869"/>
          </a:xfrm>
        </p:spPr>
        <p:txBody>
          <a:bodyPr>
            <a:normAutofit/>
          </a:bodyPr>
          <a:lstStyle/>
          <a:p>
            <a:r>
              <a:rPr lang="en-GB" sz="2400" dirty="0"/>
              <a:t>Vegetable list</a:t>
            </a:r>
            <a:endParaRPr lang="en-US" sz="2400" dirty="0"/>
          </a:p>
        </p:txBody>
      </p:sp>
      <p:pic>
        <p:nvPicPr>
          <p:cNvPr id="4" name="Picture 3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D94EDD5E-16D9-481A-BC25-FE5CA5536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926"/>
            <a:ext cx="12192000" cy="569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7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75A3-8919-426C-AE00-39E0B91C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619613"/>
          </a:xfrm>
        </p:spPr>
        <p:txBody>
          <a:bodyPr>
            <a:normAutofit/>
          </a:bodyPr>
          <a:lstStyle/>
          <a:p>
            <a:r>
              <a:rPr lang="en-GB" sz="2400" dirty="0"/>
              <a:t>Vegetable add page/cart</a:t>
            </a:r>
            <a:endParaRPr lang="en-US" sz="2400" dirty="0"/>
          </a:p>
        </p:txBody>
      </p:sp>
      <p:pic>
        <p:nvPicPr>
          <p:cNvPr id="4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9D0B1A86-88BB-4344-97EB-A8A8861E5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8603"/>
            <a:ext cx="12192000" cy="61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2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37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Shopping App</vt:lpstr>
      <vt:lpstr>welcome page</vt:lpstr>
      <vt:lpstr>About-us page  </vt:lpstr>
      <vt:lpstr>Contact page</vt:lpstr>
      <vt:lpstr>Login page</vt:lpstr>
      <vt:lpstr>Admin page</vt:lpstr>
      <vt:lpstr>Admin Add page</vt:lpstr>
      <vt:lpstr>Vegetable list</vt:lpstr>
      <vt:lpstr>Vegetable add page/cart</vt:lpstr>
      <vt:lpstr>Empty cart page</vt:lpstr>
      <vt:lpstr>Payment page</vt:lpstr>
      <vt:lpstr>Payment successful page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App</dc:title>
  <dc:creator>R, Vigneshwaran (Cognizant)</dc:creator>
  <cp:lastModifiedBy>R, Vigneshwaran (Cognizant)</cp:lastModifiedBy>
  <cp:revision>1</cp:revision>
  <dcterms:created xsi:type="dcterms:W3CDTF">2023-01-19T03:52:50Z</dcterms:created>
  <dcterms:modified xsi:type="dcterms:W3CDTF">2023-01-20T06:41:07Z</dcterms:modified>
</cp:coreProperties>
</file>