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7" r:id="rId2"/>
    <p:sldId id="278" r:id="rId3"/>
  </p:sldIdLst>
  <p:sldSz cx="12192000" cy="21616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9" userDrawn="1">
          <p15:clr>
            <a:srgbClr val="A4A3A4"/>
          </p15:clr>
        </p15:guide>
        <p15:guide id="2" pos="5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9" autoAdjust="0"/>
    <p:restoredTop sz="98184" autoAdjust="0"/>
  </p:normalViewPr>
  <p:slideViewPr>
    <p:cSldViewPr snapToGrid="0">
      <p:cViewPr>
        <p:scale>
          <a:sx n="60" d="100"/>
          <a:sy n="60" d="100"/>
        </p:scale>
        <p:origin x="234" y="885"/>
      </p:cViewPr>
      <p:guideLst>
        <p:guide orient="horz" pos="6809"/>
        <p:guide pos="50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51AE-6FCC-4902-9894-37CFACA17509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9050" y="1143000"/>
            <a:ext cx="1739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521EB-F451-4F90-BB41-A947384EE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4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21EB-F451-4F90-BB41-A947384EE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21EB-F451-4F90-BB41-A947384EE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7782"/>
            <a:ext cx="10363200" cy="752591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53924"/>
            <a:ext cx="9144000" cy="521910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7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0905"/>
            <a:ext cx="2628900" cy="183193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0905"/>
            <a:ext cx="7734300" cy="183193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5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9241"/>
            <a:ext cx="10515600" cy="899206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66375"/>
            <a:ext cx="10515600" cy="472871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4522"/>
            <a:ext cx="5181600" cy="13715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4522"/>
            <a:ext cx="5181600" cy="13715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7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909"/>
            <a:ext cx="10515600" cy="417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9166"/>
            <a:ext cx="5157787" cy="25970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6205"/>
            <a:ext cx="5157787" cy="116141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9166"/>
            <a:ext cx="5183188" cy="25970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96205"/>
            <a:ext cx="5183188" cy="116141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132"/>
            <a:ext cx="3932237" cy="5043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2451"/>
            <a:ext cx="6172200" cy="1536207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097"/>
            <a:ext cx="3932237" cy="1201444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132"/>
            <a:ext cx="3932237" cy="5043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2451"/>
            <a:ext cx="6172200" cy="1536207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097"/>
            <a:ext cx="3932237" cy="1201444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6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909"/>
            <a:ext cx="10515600" cy="417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4522"/>
            <a:ext cx="10515600" cy="1371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35750"/>
            <a:ext cx="2743200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83C0-03CD-49DB-951E-4D386536FFB6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35750"/>
            <a:ext cx="4114800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35750"/>
            <a:ext cx="2743200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80BD-5F2F-4E0A-8662-2759563E3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5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daxueconsulting.com/" TargetMode="External"/><Relationship Id="rId18" Type="http://schemas.openxmlformats.org/officeDocument/2006/relationships/hyperlink" Target="http://j.map.baidu.com/blxhC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://j.map.baidu.com/qwCsy" TargetMode="External"/><Relationship Id="rId7" Type="http://schemas.openxmlformats.org/officeDocument/2006/relationships/hyperlink" Target="http://www.xgenter.com/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hyperlink" Target="http://j.map.baidu.com/0Txh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://www.hit.edu.cn/" TargetMode="External"/><Relationship Id="rId24" Type="http://schemas.openxmlformats.org/officeDocument/2006/relationships/image" Target="../media/image11.png"/><Relationship Id="rId5" Type="http://schemas.openxmlformats.org/officeDocument/2006/relationships/hyperlink" Target="http://baike.baidu.com/view/9307332.htm" TargetMode="External"/><Relationship Id="rId15" Type="http://schemas.openxmlformats.org/officeDocument/2006/relationships/hyperlink" Target="http://www.ibeiyang.com/" TargetMode="External"/><Relationship Id="rId23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hyperlink" Target="http://j.map.baidu.com/zbxhC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://www.chunjae.co.kr/" TargetMode="External"/><Relationship Id="rId14" Type="http://schemas.openxmlformats.org/officeDocument/2006/relationships/image" Target="../media/image7.emf"/><Relationship Id="rId22" Type="http://schemas.openxmlformats.org/officeDocument/2006/relationships/hyperlink" Target="http://map.naver.com/?dlevel=11&amp;pinType=site&amp;pinId=18976994&amp;x=126.8848625&amp;y=37.4816179&amp;enc=b6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daxueconsulting.com/" TargetMode="External"/><Relationship Id="rId18" Type="http://schemas.openxmlformats.org/officeDocument/2006/relationships/hyperlink" Target="http://j.map.baidu.com/blxhC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://j.map.baidu.com/qwCsy" TargetMode="External"/><Relationship Id="rId7" Type="http://schemas.openxmlformats.org/officeDocument/2006/relationships/hyperlink" Target="http://www.xgenter.com/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20" Type="http://schemas.openxmlformats.org/officeDocument/2006/relationships/hyperlink" Target="http://j.map.baidu.com/0Txh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://www.hit.edu.cn/" TargetMode="External"/><Relationship Id="rId24" Type="http://schemas.openxmlformats.org/officeDocument/2006/relationships/image" Target="../media/image11.png"/><Relationship Id="rId5" Type="http://schemas.openxmlformats.org/officeDocument/2006/relationships/hyperlink" Target="http://baike.baidu.com/view/9307332.htm" TargetMode="External"/><Relationship Id="rId15" Type="http://schemas.openxmlformats.org/officeDocument/2006/relationships/hyperlink" Target="http://www.ibeiyang.com/" TargetMode="External"/><Relationship Id="rId23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hyperlink" Target="http://j.map.baidu.com/zbxhC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://www.chunjae.co.kr/" TargetMode="External"/><Relationship Id="rId14" Type="http://schemas.openxmlformats.org/officeDocument/2006/relationships/image" Target="../media/image7.emf"/><Relationship Id="rId22" Type="http://schemas.openxmlformats.org/officeDocument/2006/relationships/hyperlink" Target="http://map.naver.com/?dlevel=11&amp;pinType=site&amp;pinId=18976994&amp;x=126.8848625&amp;y=37.4816179&amp;enc=b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t="25158"/>
          <a:stretch/>
        </p:blipFill>
        <p:spPr>
          <a:xfrm>
            <a:off x="0" y="13874840"/>
            <a:ext cx="12188036" cy="634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02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26" y="2"/>
            <a:ext cx="72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endParaRPr lang="en-US" sz="3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35531" y="61555"/>
            <a:ext cx="4044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Team  Partner  Contact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051" y="1069467"/>
            <a:ext cx="70054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Sino-Korea Cross-Border IT Consulting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中韩跨境环境下的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咨询、系统设计、开发</a:t>
            </a:r>
            <a:endParaRPr lang="ko-KR" alt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为中韩联合创业留学生们提供孵化环境、天使投资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946956"/>
            <a:ext cx="7849924" cy="5807869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50862" y="5493271"/>
          <a:ext cx="7295102" cy="2646941"/>
        </p:xfrm>
        <a:graphic>
          <a:graphicData uri="http://schemas.openxmlformats.org/drawingml/2006/table">
            <a:tbl>
              <a:tblPr/>
              <a:tblGrid>
                <a:gridCol w="1663701">
                  <a:extLst>
                    <a:ext uri="{9D8B030D-6E8A-4147-A177-3AD203B41FA5}">
                      <a16:colId xmlns:a16="http://schemas.microsoft.com/office/drawing/2014/main" val="2283512116"/>
                    </a:ext>
                  </a:extLst>
                </a:gridCol>
                <a:gridCol w="5631401">
                  <a:extLst>
                    <a:ext uri="{9D8B030D-6E8A-4147-A177-3AD203B41FA5}">
                      <a16:colId xmlns:a16="http://schemas.microsoft.com/office/drawing/2014/main" val="692952385"/>
                    </a:ext>
                  </a:extLst>
                </a:gridCol>
              </a:tblGrid>
              <a:tr h="1324754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Tony Ahn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(CEO)</a:t>
                      </a: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前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)IT Wise Co-Founder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Executive Consultant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Advisory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committee member for City of Seoul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Korea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Spring User Group Co-Founder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176773"/>
                  </a:ext>
                </a:extLst>
              </a:tr>
              <a:tr h="1322187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Youngwan</a:t>
                      </a: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Ahn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(CMO)</a:t>
                      </a: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前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)Global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Marketing Office at Samsung Electronics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MBA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zh-CN" alt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光华管理学院 </a:t>
                      </a:r>
                      <a:r>
                        <a:rPr lang="en-US" altLang="zh-CN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Peking University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Korean Angel Investor Association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21735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0863" y="8813395"/>
          <a:ext cx="7295100" cy="1519948"/>
        </p:xfrm>
        <a:graphic>
          <a:graphicData uri="http://schemas.openxmlformats.org/drawingml/2006/table">
            <a:tbl>
              <a:tblPr/>
              <a:tblGrid>
                <a:gridCol w="1656556">
                  <a:extLst>
                    <a:ext uri="{9D8B030D-6E8A-4147-A177-3AD203B41FA5}">
                      <a16:colId xmlns:a16="http://schemas.microsoft.com/office/drawing/2014/main" val="2283512116"/>
                    </a:ext>
                  </a:extLst>
                </a:gridCol>
                <a:gridCol w="5638544">
                  <a:extLst>
                    <a:ext uri="{9D8B030D-6E8A-4147-A177-3AD203B41FA5}">
                      <a16:colId xmlns:a16="http://schemas.microsoft.com/office/drawing/2014/main" val="2273966472"/>
                    </a:ext>
                  </a:extLst>
                </a:gridCol>
              </a:tblGrid>
              <a:tr h="37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Roger Chen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Vice</a:t>
                      </a: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President of </a:t>
                      </a: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Samsung</a:t>
                      </a: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China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176773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 Dai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of App Annie China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217351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Xuefeng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Piao</a:t>
                      </a:r>
                      <a:endParaRPr lang="en-US" sz="1400" b="1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Professor of Harbin Institution of Technology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939951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YongSeok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Park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of Com2Us China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40026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1051" y="511781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Management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051" y="8310052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Advisory Team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50" y="11391775"/>
            <a:ext cx="1237323" cy="1266291"/>
          </a:xfrm>
          <a:prstGeom prst="rect">
            <a:avLst/>
          </a:prstGeom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9" y="12925517"/>
            <a:ext cx="1512705" cy="61563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1903" y="11833329"/>
            <a:ext cx="1491657" cy="383178"/>
          </a:xfrm>
          <a:prstGeom prst="rect">
            <a:avLst/>
          </a:prstGeom>
        </p:spPr>
      </p:pic>
      <p:pic>
        <p:nvPicPr>
          <p:cNvPr id="16" name="Picture 1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4995" y="11485565"/>
            <a:ext cx="1155757" cy="1078706"/>
          </a:xfrm>
          <a:prstGeom prst="rect">
            <a:avLst/>
          </a:prstGeom>
        </p:spPr>
      </p:pic>
      <p:pic>
        <p:nvPicPr>
          <p:cNvPr id="18" name="Picture 17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1032" y="13060342"/>
            <a:ext cx="1533394" cy="34598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293186" y="11567687"/>
            <a:ext cx="1314450" cy="914467"/>
            <a:chOff x="4157455" y="1756644"/>
            <a:chExt cx="1314450" cy="914467"/>
          </a:xfrm>
        </p:grpSpPr>
        <p:pic>
          <p:nvPicPr>
            <p:cNvPr id="21" name="Picture 20">
              <a:hlinkClick r:id="rId15"/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57455" y="2414443"/>
              <a:ext cx="1314450" cy="256668"/>
            </a:xfrm>
            <a:prstGeom prst="rect">
              <a:avLst/>
            </a:prstGeom>
          </p:spPr>
        </p:pic>
        <p:pic>
          <p:nvPicPr>
            <p:cNvPr id="22" name="Picture 2" descr="http://www.ibeiyang.com/Static/images/index_05.jpg">
              <a:hlinkClick r:id="rId15"/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455" y="1756644"/>
              <a:ext cx="1314450" cy="6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 23"/>
          <p:cNvSpPr/>
          <p:nvPr/>
        </p:nvSpPr>
        <p:spPr>
          <a:xfrm>
            <a:off x="0" y="13874841"/>
            <a:ext cx="12192000" cy="6348112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41051" y="14651251"/>
            <a:ext cx="4950619" cy="5029200"/>
          </a:xfrm>
          <a:custGeom>
            <a:avLst/>
            <a:gdLst>
              <a:gd name="connsiteX0" fmla="*/ 14287 w 4950619"/>
              <a:gd name="connsiteY0" fmla="*/ 142875 h 5029200"/>
              <a:gd name="connsiteX1" fmla="*/ 28575 w 4950619"/>
              <a:gd name="connsiteY1" fmla="*/ 5029200 h 5029200"/>
              <a:gd name="connsiteX2" fmla="*/ 364331 w 4950619"/>
              <a:gd name="connsiteY2" fmla="*/ 5007768 h 5029200"/>
              <a:gd name="connsiteX3" fmla="*/ 871537 w 4950619"/>
              <a:gd name="connsiteY3" fmla="*/ 4950618 h 5029200"/>
              <a:gd name="connsiteX4" fmla="*/ 1128712 w 4950619"/>
              <a:gd name="connsiteY4" fmla="*/ 4893468 h 5029200"/>
              <a:gd name="connsiteX5" fmla="*/ 1343025 w 4950619"/>
              <a:gd name="connsiteY5" fmla="*/ 4743450 h 5029200"/>
              <a:gd name="connsiteX6" fmla="*/ 1678781 w 4950619"/>
              <a:gd name="connsiteY6" fmla="*/ 4500562 h 5029200"/>
              <a:gd name="connsiteX7" fmla="*/ 2264569 w 4950619"/>
              <a:gd name="connsiteY7" fmla="*/ 3700462 h 5029200"/>
              <a:gd name="connsiteX8" fmla="*/ 2386012 w 4950619"/>
              <a:gd name="connsiteY8" fmla="*/ 3350418 h 5029200"/>
              <a:gd name="connsiteX9" fmla="*/ 2107406 w 4950619"/>
              <a:gd name="connsiteY9" fmla="*/ 2600325 h 5029200"/>
              <a:gd name="connsiteX10" fmla="*/ 1828800 w 4950619"/>
              <a:gd name="connsiteY10" fmla="*/ 2336006 h 5029200"/>
              <a:gd name="connsiteX11" fmla="*/ 2436019 w 4950619"/>
              <a:gd name="connsiteY11" fmla="*/ 1878806 h 5029200"/>
              <a:gd name="connsiteX12" fmla="*/ 2007394 w 4950619"/>
              <a:gd name="connsiteY12" fmla="*/ 1685925 h 5029200"/>
              <a:gd name="connsiteX13" fmla="*/ 1907381 w 4950619"/>
              <a:gd name="connsiteY13" fmla="*/ 1893093 h 5029200"/>
              <a:gd name="connsiteX14" fmla="*/ 1728787 w 4950619"/>
              <a:gd name="connsiteY14" fmla="*/ 1793081 h 5029200"/>
              <a:gd name="connsiteX15" fmla="*/ 1807369 w 4950619"/>
              <a:gd name="connsiteY15" fmla="*/ 1707356 h 5029200"/>
              <a:gd name="connsiteX16" fmla="*/ 1557337 w 4950619"/>
              <a:gd name="connsiteY16" fmla="*/ 1635918 h 5029200"/>
              <a:gd name="connsiteX17" fmla="*/ 1557337 w 4950619"/>
              <a:gd name="connsiteY17" fmla="*/ 1471612 h 5029200"/>
              <a:gd name="connsiteX18" fmla="*/ 1764506 w 4950619"/>
              <a:gd name="connsiteY18" fmla="*/ 1464468 h 5029200"/>
              <a:gd name="connsiteX19" fmla="*/ 2128837 w 4950619"/>
              <a:gd name="connsiteY19" fmla="*/ 1050131 h 5029200"/>
              <a:gd name="connsiteX20" fmla="*/ 2328862 w 4950619"/>
              <a:gd name="connsiteY20" fmla="*/ 1135856 h 5029200"/>
              <a:gd name="connsiteX21" fmla="*/ 2207419 w 4950619"/>
              <a:gd name="connsiteY21" fmla="*/ 1357312 h 5029200"/>
              <a:gd name="connsiteX22" fmla="*/ 2278856 w 4950619"/>
              <a:gd name="connsiteY22" fmla="*/ 1464468 h 5029200"/>
              <a:gd name="connsiteX23" fmla="*/ 2557462 w 4950619"/>
              <a:gd name="connsiteY23" fmla="*/ 1293018 h 5029200"/>
              <a:gd name="connsiteX24" fmla="*/ 2757487 w 4950619"/>
              <a:gd name="connsiteY24" fmla="*/ 1314450 h 5029200"/>
              <a:gd name="connsiteX25" fmla="*/ 2914650 w 4950619"/>
              <a:gd name="connsiteY25" fmla="*/ 1357312 h 5029200"/>
              <a:gd name="connsiteX26" fmla="*/ 2871787 w 4950619"/>
              <a:gd name="connsiteY26" fmla="*/ 1507331 h 5029200"/>
              <a:gd name="connsiteX27" fmla="*/ 2814637 w 4950619"/>
              <a:gd name="connsiteY27" fmla="*/ 1643062 h 5029200"/>
              <a:gd name="connsiteX28" fmla="*/ 2871787 w 4950619"/>
              <a:gd name="connsiteY28" fmla="*/ 1707356 h 5029200"/>
              <a:gd name="connsiteX29" fmla="*/ 2921794 w 4950619"/>
              <a:gd name="connsiteY29" fmla="*/ 1771650 h 5029200"/>
              <a:gd name="connsiteX30" fmla="*/ 2950369 w 4950619"/>
              <a:gd name="connsiteY30" fmla="*/ 1707356 h 5029200"/>
              <a:gd name="connsiteX31" fmla="*/ 3036094 w 4950619"/>
              <a:gd name="connsiteY31" fmla="*/ 1728787 h 5029200"/>
              <a:gd name="connsiteX32" fmla="*/ 3121819 w 4950619"/>
              <a:gd name="connsiteY32" fmla="*/ 1750218 h 5029200"/>
              <a:gd name="connsiteX33" fmla="*/ 3164681 w 4950619"/>
              <a:gd name="connsiteY33" fmla="*/ 1885950 h 5029200"/>
              <a:gd name="connsiteX34" fmla="*/ 3178969 w 4950619"/>
              <a:gd name="connsiteY34" fmla="*/ 1943100 h 5029200"/>
              <a:gd name="connsiteX35" fmla="*/ 3114675 w 4950619"/>
              <a:gd name="connsiteY35" fmla="*/ 1878806 h 5029200"/>
              <a:gd name="connsiteX36" fmla="*/ 3064669 w 4950619"/>
              <a:gd name="connsiteY36" fmla="*/ 1921668 h 5029200"/>
              <a:gd name="connsiteX37" fmla="*/ 3050381 w 4950619"/>
              <a:gd name="connsiteY37" fmla="*/ 2071687 h 5029200"/>
              <a:gd name="connsiteX38" fmla="*/ 3128962 w 4950619"/>
              <a:gd name="connsiteY38" fmla="*/ 2114550 h 5029200"/>
              <a:gd name="connsiteX39" fmla="*/ 3086100 w 4950619"/>
              <a:gd name="connsiteY39" fmla="*/ 2221706 h 5029200"/>
              <a:gd name="connsiteX40" fmla="*/ 3028950 w 4950619"/>
              <a:gd name="connsiteY40" fmla="*/ 2350293 h 5029200"/>
              <a:gd name="connsiteX41" fmla="*/ 3050381 w 4950619"/>
              <a:gd name="connsiteY41" fmla="*/ 2450306 h 5029200"/>
              <a:gd name="connsiteX42" fmla="*/ 3050381 w 4950619"/>
              <a:gd name="connsiteY42" fmla="*/ 2507456 h 5029200"/>
              <a:gd name="connsiteX43" fmla="*/ 3171825 w 4950619"/>
              <a:gd name="connsiteY43" fmla="*/ 2436018 h 5029200"/>
              <a:gd name="connsiteX44" fmla="*/ 3314700 w 4950619"/>
              <a:gd name="connsiteY44" fmla="*/ 2378868 h 5029200"/>
              <a:gd name="connsiteX45" fmla="*/ 3400425 w 4950619"/>
              <a:gd name="connsiteY45" fmla="*/ 2350293 h 5029200"/>
              <a:gd name="connsiteX46" fmla="*/ 3500437 w 4950619"/>
              <a:gd name="connsiteY46" fmla="*/ 2343150 h 5029200"/>
              <a:gd name="connsiteX47" fmla="*/ 3579019 w 4950619"/>
              <a:gd name="connsiteY47" fmla="*/ 2264568 h 5029200"/>
              <a:gd name="connsiteX48" fmla="*/ 3614737 w 4950619"/>
              <a:gd name="connsiteY48" fmla="*/ 2107406 h 5029200"/>
              <a:gd name="connsiteX49" fmla="*/ 3636169 w 4950619"/>
              <a:gd name="connsiteY49" fmla="*/ 1928812 h 5029200"/>
              <a:gd name="connsiteX50" fmla="*/ 3571875 w 4950619"/>
              <a:gd name="connsiteY50" fmla="*/ 1793081 h 5029200"/>
              <a:gd name="connsiteX51" fmla="*/ 3393281 w 4950619"/>
              <a:gd name="connsiteY51" fmla="*/ 1535906 h 5029200"/>
              <a:gd name="connsiteX52" fmla="*/ 3278981 w 4950619"/>
              <a:gd name="connsiteY52" fmla="*/ 1457325 h 5029200"/>
              <a:gd name="connsiteX53" fmla="*/ 3221831 w 4950619"/>
              <a:gd name="connsiteY53" fmla="*/ 1407318 h 5029200"/>
              <a:gd name="connsiteX54" fmla="*/ 3250406 w 4950619"/>
              <a:gd name="connsiteY54" fmla="*/ 1307306 h 5029200"/>
              <a:gd name="connsiteX55" fmla="*/ 3264694 w 4950619"/>
              <a:gd name="connsiteY55" fmla="*/ 1243012 h 5029200"/>
              <a:gd name="connsiteX56" fmla="*/ 3486150 w 4950619"/>
              <a:gd name="connsiteY56" fmla="*/ 1193006 h 5029200"/>
              <a:gd name="connsiteX57" fmla="*/ 3636169 w 4950619"/>
              <a:gd name="connsiteY57" fmla="*/ 1078706 h 5029200"/>
              <a:gd name="connsiteX58" fmla="*/ 3686175 w 4950619"/>
              <a:gd name="connsiteY58" fmla="*/ 985837 h 5029200"/>
              <a:gd name="connsiteX59" fmla="*/ 3679031 w 4950619"/>
              <a:gd name="connsiteY59" fmla="*/ 900112 h 5029200"/>
              <a:gd name="connsiteX60" fmla="*/ 3657600 w 4950619"/>
              <a:gd name="connsiteY60" fmla="*/ 850106 h 5029200"/>
              <a:gd name="connsiteX61" fmla="*/ 3736181 w 4950619"/>
              <a:gd name="connsiteY61" fmla="*/ 728662 h 5029200"/>
              <a:gd name="connsiteX62" fmla="*/ 3893344 w 4950619"/>
              <a:gd name="connsiteY62" fmla="*/ 585787 h 5029200"/>
              <a:gd name="connsiteX63" fmla="*/ 4064794 w 4950619"/>
              <a:gd name="connsiteY63" fmla="*/ 471487 h 5029200"/>
              <a:gd name="connsiteX64" fmla="*/ 4186237 w 4950619"/>
              <a:gd name="connsiteY64" fmla="*/ 571500 h 5029200"/>
              <a:gd name="connsiteX65" fmla="*/ 4250531 w 4950619"/>
              <a:gd name="connsiteY65" fmla="*/ 621506 h 5029200"/>
              <a:gd name="connsiteX66" fmla="*/ 4543425 w 4950619"/>
              <a:gd name="connsiteY66" fmla="*/ 471487 h 5029200"/>
              <a:gd name="connsiteX67" fmla="*/ 4664869 w 4950619"/>
              <a:gd name="connsiteY67" fmla="*/ 328612 h 5029200"/>
              <a:gd name="connsiteX68" fmla="*/ 4814887 w 4950619"/>
              <a:gd name="connsiteY68" fmla="*/ 150018 h 5029200"/>
              <a:gd name="connsiteX69" fmla="*/ 4893469 w 4950619"/>
              <a:gd name="connsiteY69" fmla="*/ 50006 h 5029200"/>
              <a:gd name="connsiteX70" fmla="*/ 4950619 w 4950619"/>
              <a:gd name="connsiteY70" fmla="*/ 7143 h 5029200"/>
              <a:gd name="connsiteX71" fmla="*/ 0 w 4950619"/>
              <a:gd name="connsiteY71" fmla="*/ 0 h 5029200"/>
              <a:gd name="connsiteX72" fmla="*/ 14287 w 4950619"/>
              <a:gd name="connsiteY72" fmla="*/ 250031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950619" h="5029200">
                <a:moveTo>
                  <a:pt x="14287" y="142875"/>
                </a:moveTo>
                <a:cubicBezTo>
                  <a:pt x="19050" y="1771650"/>
                  <a:pt x="23812" y="3400425"/>
                  <a:pt x="28575" y="5029200"/>
                </a:cubicBezTo>
                <a:lnTo>
                  <a:pt x="364331" y="5007768"/>
                </a:lnTo>
                <a:lnTo>
                  <a:pt x="871537" y="4950618"/>
                </a:lnTo>
                <a:lnTo>
                  <a:pt x="1128712" y="4893468"/>
                </a:lnTo>
                <a:lnTo>
                  <a:pt x="1343025" y="4743450"/>
                </a:lnTo>
                <a:lnTo>
                  <a:pt x="1678781" y="4500562"/>
                </a:lnTo>
                <a:lnTo>
                  <a:pt x="2264569" y="3700462"/>
                </a:lnTo>
                <a:lnTo>
                  <a:pt x="2386012" y="3350418"/>
                </a:lnTo>
                <a:lnTo>
                  <a:pt x="2107406" y="2600325"/>
                </a:lnTo>
                <a:lnTo>
                  <a:pt x="1828800" y="2336006"/>
                </a:lnTo>
                <a:lnTo>
                  <a:pt x="2436019" y="1878806"/>
                </a:lnTo>
                <a:lnTo>
                  <a:pt x="2007394" y="1685925"/>
                </a:lnTo>
                <a:lnTo>
                  <a:pt x="1907381" y="1893093"/>
                </a:lnTo>
                <a:lnTo>
                  <a:pt x="1728787" y="1793081"/>
                </a:lnTo>
                <a:lnTo>
                  <a:pt x="1807369" y="1707356"/>
                </a:lnTo>
                <a:lnTo>
                  <a:pt x="1557337" y="1635918"/>
                </a:lnTo>
                <a:lnTo>
                  <a:pt x="1557337" y="1471612"/>
                </a:lnTo>
                <a:lnTo>
                  <a:pt x="1764506" y="1464468"/>
                </a:lnTo>
                <a:lnTo>
                  <a:pt x="2128837" y="1050131"/>
                </a:lnTo>
                <a:lnTo>
                  <a:pt x="2328862" y="1135856"/>
                </a:lnTo>
                <a:lnTo>
                  <a:pt x="2207419" y="1357312"/>
                </a:lnTo>
                <a:lnTo>
                  <a:pt x="2278856" y="1464468"/>
                </a:lnTo>
                <a:lnTo>
                  <a:pt x="2557462" y="1293018"/>
                </a:lnTo>
                <a:lnTo>
                  <a:pt x="2757487" y="1314450"/>
                </a:lnTo>
                <a:lnTo>
                  <a:pt x="2914650" y="1357312"/>
                </a:lnTo>
                <a:lnTo>
                  <a:pt x="2871787" y="1507331"/>
                </a:lnTo>
                <a:lnTo>
                  <a:pt x="2814637" y="1643062"/>
                </a:lnTo>
                <a:lnTo>
                  <a:pt x="2871787" y="1707356"/>
                </a:lnTo>
                <a:lnTo>
                  <a:pt x="2921794" y="1771650"/>
                </a:lnTo>
                <a:lnTo>
                  <a:pt x="2950369" y="1707356"/>
                </a:lnTo>
                <a:lnTo>
                  <a:pt x="3036094" y="1728787"/>
                </a:lnTo>
                <a:lnTo>
                  <a:pt x="3121819" y="1750218"/>
                </a:lnTo>
                <a:lnTo>
                  <a:pt x="3164681" y="1885950"/>
                </a:lnTo>
                <a:lnTo>
                  <a:pt x="3178969" y="1943100"/>
                </a:lnTo>
                <a:lnTo>
                  <a:pt x="3114675" y="1878806"/>
                </a:lnTo>
                <a:lnTo>
                  <a:pt x="3064669" y="1921668"/>
                </a:lnTo>
                <a:lnTo>
                  <a:pt x="3050381" y="2071687"/>
                </a:lnTo>
                <a:lnTo>
                  <a:pt x="3128962" y="2114550"/>
                </a:lnTo>
                <a:lnTo>
                  <a:pt x="3086100" y="2221706"/>
                </a:lnTo>
                <a:lnTo>
                  <a:pt x="3028950" y="2350293"/>
                </a:lnTo>
                <a:lnTo>
                  <a:pt x="3050381" y="2450306"/>
                </a:lnTo>
                <a:lnTo>
                  <a:pt x="3050381" y="2507456"/>
                </a:lnTo>
                <a:lnTo>
                  <a:pt x="3171825" y="2436018"/>
                </a:lnTo>
                <a:lnTo>
                  <a:pt x="3314700" y="2378868"/>
                </a:lnTo>
                <a:lnTo>
                  <a:pt x="3400425" y="2350293"/>
                </a:lnTo>
                <a:lnTo>
                  <a:pt x="3500437" y="2343150"/>
                </a:lnTo>
                <a:lnTo>
                  <a:pt x="3579019" y="2264568"/>
                </a:lnTo>
                <a:lnTo>
                  <a:pt x="3614737" y="2107406"/>
                </a:lnTo>
                <a:lnTo>
                  <a:pt x="3636169" y="1928812"/>
                </a:lnTo>
                <a:lnTo>
                  <a:pt x="3571875" y="1793081"/>
                </a:lnTo>
                <a:lnTo>
                  <a:pt x="3393281" y="1535906"/>
                </a:lnTo>
                <a:lnTo>
                  <a:pt x="3278981" y="1457325"/>
                </a:lnTo>
                <a:lnTo>
                  <a:pt x="3221831" y="1407318"/>
                </a:lnTo>
                <a:lnTo>
                  <a:pt x="3250406" y="1307306"/>
                </a:lnTo>
                <a:lnTo>
                  <a:pt x="3264694" y="1243012"/>
                </a:lnTo>
                <a:lnTo>
                  <a:pt x="3486150" y="1193006"/>
                </a:lnTo>
                <a:lnTo>
                  <a:pt x="3636169" y="1078706"/>
                </a:lnTo>
                <a:lnTo>
                  <a:pt x="3686175" y="985837"/>
                </a:lnTo>
                <a:lnTo>
                  <a:pt x="3679031" y="900112"/>
                </a:lnTo>
                <a:lnTo>
                  <a:pt x="3657600" y="850106"/>
                </a:lnTo>
                <a:lnTo>
                  <a:pt x="3736181" y="728662"/>
                </a:lnTo>
                <a:lnTo>
                  <a:pt x="3893344" y="585787"/>
                </a:lnTo>
                <a:lnTo>
                  <a:pt x="4064794" y="471487"/>
                </a:lnTo>
                <a:lnTo>
                  <a:pt x="4186237" y="571500"/>
                </a:lnTo>
                <a:lnTo>
                  <a:pt x="4250531" y="621506"/>
                </a:lnTo>
                <a:lnTo>
                  <a:pt x="4543425" y="471487"/>
                </a:lnTo>
                <a:lnTo>
                  <a:pt x="4664869" y="328612"/>
                </a:lnTo>
                <a:lnTo>
                  <a:pt x="4814887" y="150018"/>
                </a:lnTo>
                <a:lnTo>
                  <a:pt x="4893469" y="50006"/>
                </a:lnTo>
                <a:lnTo>
                  <a:pt x="4950619" y="7143"/>
                </a:lnTo>
                <a:lnTo>
                  <a:pt x="0" y="0"/>
                </a:lnTo>
                <a:lnTo>
                  <a:pt x="14287" y="250031"/>
                </a:ln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>
            <a:hlinkClick r:id="rId18"/>
          </p:cNvPr>
          <p:cNvSpPr/>
          <p:nvPr/>
        </p:nvSpPr>
        <p:spPr>
          <a:xfrm>
            <a:off x="1445541" y="15756402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>
            <a:hlinkClick r:id="rId19"/>
          </p:cNvPr>
          <p:cNvSpPr/>
          <p:nvPr/>
        </p:nvSpPr>
        <p:spPr>
          <a:xfrm>
            <a:off x="2580602" y="16370765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Oval 27">
            <a:hlinkClick r:id="rId20"/>
          </p:cNvPr>
          <p:cNvSpPr/>
          <p:nvPr/>
        </p:nvSpPr>
        <p:spPr>
          <a:xfrm>
            <a:off x="2580602" y="17857730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>
            <a:hlinkClick r:id="rId21"/>
          </p:cNvPr>
          <p:cNvSpPr/>
          <p:nvPr/>
        </p:nvSpPr>
        <p:spPr>
          <a:xfrm>
            <a:off x="1117722" y="19377672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>
            <a:hlinkClick r:id="rId22"/>
          </p:cNvPr>
          <p:cNvSpPr/>
          <p:nvPr/>
        </p:nvSpPr>
        <p:spPr>
          <a:xfrm>
            <a:off x="3392586" y="16294392"/>
            <a:ext cx="335756" cy="3357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7724" y="1543371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beijing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99460" y="160893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Weihai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1730" y="1606299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Seoul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58028" y="1784094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Shanghai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847" y="190698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Shenzhen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46719" y="10754826"/>
            <a:ext cx="4349241" cy="3120016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35532" y="10882651"/>
            <a:ext cx="3661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北京衣念科技发展有限公司</a:t>
            </a: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E-Land Systems China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71359" y="11552055"/>
            <a:ext cx="3661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是由韩国衣恋集团投资注册，坐落于北京朝阳区恒通商务园内，是一家集软件应用程序开发、自主产品研发为一体的软件研发公司，国家级高新技术企业。公司主要致力于提供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ERP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等商务解决方案，引领顾客进行改革，以推动社会的发展和进步。</a:t>
            </a: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5532" y="1407838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Seoul Office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71359" y="14532341"/>
            <a:ext cx="318228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서울시 금천구 디지털로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길 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가산동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스타밸리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천재교육 </a:t>
            </a:r>
            <a:r>
              <a:rPr lang="ko-KR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에듀테크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센터</a:t>
            </a:r>
            <a:endParaRPr lang="en-US" altLang="ko-KR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99, Digital-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9-gil,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Geumcheon-gu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Seoul,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08510, Rep. of KOREA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72307" y="16529725"/>
            <a:ext cx="3459674" cy="290036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846719" y="1261155"/>
            <a:ext cx="4330303" cy="3681153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135532" y="13788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71359" y="1877263"/>
            <a:ext cx="36615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6/20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Tony Ahn delivers a lecture on iOS programming at Fast Track Campus until the end of month</a:t>
            </a:r>
          </a:p>
          <a:p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6/14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bettercode signed an MOU with China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Weihai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Beiyang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Incubation Center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93186" y="13096290"/>
            <a:ext cx="1914733" cy="363693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41051" y="20287415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© 2016 bettercode All Rights Reserved.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441051" y="1407838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1051" y="1088265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Partner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7845963" cy="646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845963" y="0"/>
            <a:ext cx="4349997" cy="646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0" y="650981"/>
            <a:ext cx="7845963" cy="4262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45963" y="657051"/>
            <a:ext cx="4349997" cy="4281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4913979"/>
            <a:ext cx="12177022" cy="321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0" y="8120271"/>
            <a:ext cx="12177022" cy="2642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0" y="10777488"/>
            <a:ext cx="7838795" cy="3112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838795" y="10777488"/>
            <a:ext cx="4337906" cy="3112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0" y="13858279"/>
            <a:ext cx="7838795" cy="6364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838795" y="13904324"/>
            <a:ext cx="4337906" cy="6318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027915" y="38039"/>
            <a:ext cx="445273" cy="4452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Oval 60"/>
          <p:cNvSpPr/>
          <p:nvPr/>
        </p:nvSpPr>
        <p:spPr>
          <a:xfrm>
            <a:off x="7826086" y="38039"/>
            <a:ext cx="445273" cy="4452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7377788" y="688267"/>
            <a:ext cx="445273" cy="4452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Oval 62"/>
          <p:cNvSpPr/>
          <p:nvPr/>
        </p:nvSpPr>
        <p:spPr>
          <a:xfrm>
            <a:off x="7887546" y="688267"/>
            <a:ext cx="445273" cy="4452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7377788" y="4977926"/>
            <a:ext cx="445273" cy="4452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5" name="Oval 64"/>
          <p:cNvSpPr/>
          <p:nvPr/>
        </p:nvSpPr>
        <p:spPr>
          <a:xfrm>
            <a:off x="7377788" y="8209558"/>
            <a:ext cx="445273" cy="4452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6" name="Oval 65"/>
          <p:cNvSpPr/>
          <p:nvPr/>
        </p:nvSpPr>
        <p:spPr>
          <a:xfrm>
            <a:off x="7377788" y="10869804"/>
            <a:ext cx="445273" cy="4452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7" name="Oval 66"/>
          <p:cNvSpPr/>
          <p:nvPr/>
        </p:nvSpPr>
        <p:spPr>
          <a:xfrm>
            <a:off x="11541628" y="10869804"/>
            <a:ext cx="445273" cy="4452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8" name="Oval 67"/>
          <p:cNvSpPr/>
          <p:nvPr/>
        </p:nvSpPr>
        <p:spPr>
          <a:xfrm>
            <a:off x="7262628" y="14060240"/>
            <a:ext cx="445273" cy="4452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11509297" y="14060240"/>
            <a:ext cx="445273" cy="4452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11631" y="20237862"/>
            <a:ext cx="12188332" cy="528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12453" y="20245950"/>
            <a:ext cx="445273" cy="4452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693591" y="357809"/>
            <a:ext cx="6641240" cy="49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49" idx="3"/>
          </p:cNvCxnSpPr>
          <p:nvPr/>
        </p:nvCxnSpPr>
        <p:spPr>
          <a:xfrm flipH="1">
            <a:off x="1590725" y="430887"/>
            <a:ext cx="8730068" cy="1063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590725" y="430887"/>
            <a:ext cx="9862915" cy="1384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3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t="25158"/>
          <a:stretch/>
        </p:blipFill>
        <p:spPr>
          <a:xfrm>
            <a:off x="0" y="13874840"/>
            <a:ext cx="12188036" cy="634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02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626" y="2"/>
            <a:ext cx="723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■</a:t>
            </a:r>
            <a:endParaRPr lang="en-US" sz="3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35531" y="61555"/>
            <a:ext cx="4044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Team  Partner  Contact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051" y="1069467"/>
            <a:ext cx="70054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Sino-Korea Cross-Border IT Consulting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中韩跨境环境下的</a:t>
            </a:r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咨询、系统设计、开发</a:t>
            </a:r>
            <a:endParaRPr lang="ko-KR" alt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为中韩联合创业留学生们提供孵化环境、天使投资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946956"/>
            <a:ext cx="7849924" cy="5807869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50862" y="5493271"/>
          <a:ext cx="7295102" cy="2646941"/>
        </p:xfrm>
        <a:graphic>
          <a:graphicData uri="http://schemas.openxmlformats.org/drawingml/2006/table">
            <a:tbl>
              <a:tblPr/>
              <a:tblGrid>
                <a:gridCol w="1663701">
                  <a:extLst>
                    <a:ext uri="{9D8B030D-6E8A-4147-A177-3AD203B41FA5}">
                      <a16:colId xmlns:a16="http://schemas.microsoft.com/office/drawing/2014/main" val="2283512116"/>
                    </a:ext>
                  </a:extLst>
                </a:gridCol>
                <a:gridCol w="5631401">
                  <a:extLst>
                    <a:ext uri="{9D8B030D-6E8A-4147-A177-3AD203B41FA5}">
                      <a16:colId xmlns:a16="http://schemas.microsoft.com/office/drawing/2014/main" val="692952385"/>
                    </a:ext>
                  </a:extLst>
                </a:gridCol>
              </a:tblGrid>
              <a:tr h="1324754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Tony Ahn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(CEO)</a:t>
                      </a: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前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)IT Wise Co-Founder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Executive Consultant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Advisory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committee member for City of Seoul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Korea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Spring User Group Co-Founder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176773"/>
                  </a:ext>
                </a:extLst>
              </a:tr>
              <a:tr h="1322187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Youngwan</a:t>
                      </a: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Ahn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(CMO)</a:t>
                      </a: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前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)Global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Marketing Office at Samsung Electronics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MBA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zh-CN" alt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光华管理学院 </a:t>
                      </a:r>
                      <a:r>
                        <a:rPr lang="en-US" altLang="zh-CN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Peking University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Korean Angel Investor Association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>
                    <a:lnL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21735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50863" y="8813395"/>
          <a:ext cx="7295100" cy="1519948"/>
        </p:xfrm>
        <a:graphic>
          <a:graphicData uri="http://schemas.openxmlformats.org/drawingml/2006/table">
            <a:tbl>
              <a:tblPr/>
              <a:tblGrid>
                <a:gridCol w="1656556">
                  <a:extLst>
                    <a:ext uri="{9D8B030D-6E8A-4147-A177-3AD203B41FA5}">
                      <a16:colId xmlns:a16="http://schemas.microsoft.com/office/drawing/2014/main" val="2283512116"/>
                    </a:ext>
                  </a:extLst>
                </a:gridCol>
                <a:gridCol w="5638544">
                  <a:extLst>
                    <a:ext uri="{9D8B030D-6E8A-4147-A177-3AD203B41FA5}">
                      <a16:colId xmlns:a16="http://schemas.microsoft.com/office/drawing/2014/main" val="2273966472"/>
                    </a:ext>
                  </a:extLst>
                </a:gridCol>
              </a:tblGrid>
              <a:tr h="37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Roger Chen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Vice</a:t>
                      </a: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President of </a:t>
                      </a: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Samsung</a:t>
                      </a: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China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176773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 Dai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of App Annie China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217351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Xuefeng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Piao</a:t>
                      </a:r>
                      <a:endParaRPr lang="en-US" sz="1400" b="1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Professor of Harbin Institution of Technology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939951"/>
                  </a:ext>
                </a:extLst>
              </a:tr>
              <a:tr h="3799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YongSeok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Park</a:t>
                      </a: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of Com2Us China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625" marR="47625" marT="33338" marB="3333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40026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1051" y="511781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Management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051" y="8310052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Advisory Team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50" y="11391775"/>
            <a:ext cx="1237323" cy="1266291"/>
          </a:xfrm>
          <a:prstGeom prst="rect">
            <a:avLst/>
          </a:prstGeom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9" y="12925517"/>
            <a:ext cx="1512705" cy="61563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1903" y="11833329"/>
            <a:ext cx="1491657" cy="383178"/>
          </a:xfrm>
          <a:prstGeom prst="rect">
            <a:avLst/>
          </a:prstGeom>
        </p:spPr>
      </p:pic>
      <p:pic>
        <p:nvPicPr>
          <p:cNvPr id="16" name="Picture 1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4995" y="11485565"/>
            <a:ext cx="1155757" cy="1078706"/>
          </a:xfrm>
          <a:prstGeom prst="rect">
            <a:avLst/>
          </a:prstGeom>
        </p:spPr>
      </p:pic>
      <p:pic>
        <p:nvPicPr>
          <p:cNvPr id="18" name="Picture 17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1032" y="13060342"/>
            <a:ext cx="1533394" cy="34598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293186" y="11567687"/>
            <a:ext cx="1314450" cy="914467"/>
            <a:chOff x="4157455" y="1756644"/>
            <a:chExt cx="1314450" cy="914467"/>
          </a:xfrm>
        </p:grpSpPr>
        <p:pic>
          <p:nvPicPr>
            <p:cNvPr id="21" name="Picture 20">
              <a:hlinkClick r:id="rId15"/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57455" y="2414443"/>
              <a:ext cx="1314450" cy="256668"/>
            </a:xfrm>
            <a:prstGeom prst="rect">
              <a:avLst/>
            </a:prstGeom>
          </p:spPr>
        </p:pic>
        <p:pic>
          <p:nvPicPr>
            <p:cNvPr id="22" name="Picture 2" descr="http://www.ibeiyang.com/Static/images/index_05.jpg">
              <a:hlinkClick r:id="rId15"/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455" y="1756644"/>
              <a:ext cx="1314450" cy="65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 23"/>
          <p:cNvSpPr/>
          <p:nvPr/>
        </p:nvSpPr>
        <p:spPr>
          <a:xfrm>
            <a:off x="0" y="13874841"/>
            <a:ext cx="12192000" cy="6348112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41051" y="14651251"/>
            <a:ext cx="4950619" cy="5029200"/>
          </a:xfrm>
          <a:custGeom>
            <a:avLst/>
            <a:gdLst>
              <a:gd name="connsiteX0" fmla="*/ 14287 w 4950619"/>
              <a:gd name="connsiteY0" fmla="*/ 142875 h 5029200"/>
              <a:gd name="connsiteX1" fmla="*/ 28575 w 4950619"/>
              <a:gd name="connsiteY1" fmla="*/ 5029200 h 5029200"/>
              <a:gd name="connsiteX2" fmla="*/ 364331 w 4950619"/>
              <a:gd name="connsiteY2" fmla="*/ 5007768 h 5029200"/>
              <a:gd name="connsiteX3" fmla="*/ 871537 w 4950619"/>
              <a:gd name="connsiteY3" fmla="*/ 4950618 h 5029200"/>
              <a:gd name="connsiteX4" fmla="*/ 1128712 w 4950619"/>
              <a:gd name="connsiteY4" fmla="*/ 4893468 h 5029200"/>
              <a:gd name="connsiteX5" fmla="*/ 1343025 w 4950619"/>
              <a:gd name="connsiteY5" fmla="*/ 4743450 h 5029200"/>
              <a:gd name="connsiteX6" fmla="*/ 1678781 w 4950619"/>
              <a:gd name="connsiteY6" fmla="*/ 4500562 h 5029200"/>
              <a:gd name="connsiteX7" fmla="*/ 2264569 w 4950619"/>
              <a:gd name="connsiteY7" fmla="*/ 3700462 h 5029200"/>
              <a:gd name="connsiteX8" fmla="*/ 2386012 w 4950619"/>
              <a:gd name="connsiteY8" fmla="*/ 3350418 h 5029200"/>
              <a:gd name="connsiteX9" fmla="*/ 2107406 w 4950619"/>
              <a:gd name="connsiteY9" fmla="*/ 2600325 h 5029200"/>
              <a:gd name="connsiteX10" fmla="*/ 1828800 w 4950619"/>
              <a:gd name="connsiteY10" fmla="*/ 2336006 h 5029200"/>
              <a:gd name="connsiteX11" fmla="*/ 2436019 w 4950619"/>
              <a:gd name="connsiteY11" fmla="*/ 1878806 h 5029200"/>
              <a:gd name="connsiteX12" fmla="*/ 2007394 w 4950619"/>
              <a:gd name="connsiteY12" fmla="*/ 1685925 h 5029200"/>
              <a:gd name="connsiteX13" fmla="*/ 1907381 w 4950619"/>
              <a:gd name="connsiteY13" fmla="*/ 1893093 h 5029200"/>
              <a:gd name="connsiteX14" fmla="*/ 1728787 w 4950619"/>
              <a:gd name="connsiteY14" fmla="*/ 1793081 h 5029200"/>
              <a:gd name="connsiteX15" fmla="*/ 1807369 w 4950619"/>
              <a:gd name="connsiteY15" fmla="*/ 1707356 h 5029200"/>
              <a:gd name="connsiteX16" fmla="*/ 1557337 w 4950619"/>
              <a:gd name="connsiteY16" fmla="*/ 1635918 h 5029200"/>
              <a:gd name="connsiteX17" fmla="*/ 1557337 w 4950619"/>
              <a:gd name="connsiteY17" fmla="*/ 1471612 h 5029200"/>
              <a:gd name="connsiteX18" fmla="*/ 1764506 w 4950619"/>
              <a:gd name="connsiteY18" fmla="*/ 1464468 h 5029200"/>
              <a:gd name="connsiteX19" fmla="*/ 2128837 w 4950619"/>
              <a:gd name="connsiteY19" fmla="*/ 1050131 h 5029200"/>
              <a:gd name="connsiteX20" fmla="*/ 2328862 w 4950619"/>
              <a:gd name="connsiteY20" fmla="*/ 1135856 h 5029200"/>
              <a:gd name="connsiteX21" fmla="*/ 2207419 w 4950619"/>
              <a:gd name="connsiteY21" fmla="*/ 1357312 h 5029200"/>
              <a:gd name="connsiteX22" fmla="*/ 2278856 w 4950619"/>
              <a:gd name="connsiteY22" fmla="*/ 1464468 h 5029200"/>
              <a:gd name="connsiteX23" fmla="*/ 2557462 w 4950619"/>
              <a:gd name="connsiteY23" fmla="*/ 1293018 h 5029200"/>
              <a:gd name="connsiteX24" fmla="*/ 2757487 w 4950619"/>
              <a:gd name="connsiteY24" fmla="*/ 1314450 h 5029200"/>
              <a:gd name="connsiteX25" fmla="*/ 2914650 w 4950619"/>
              <a:gd name="connsiteY25" fmla="*/ 1357312 h 5029200"/>
              <a:gd name="connsiteX26" fmla="*/ 2871787 w 4950619"/>
              <a:gd name="connsiteY26" fmla="*/ 1507331 h 5029200"/>
              <a:gd name="connsiteX27" fmla="*/ 2814637 w 4950619"/>
              <a:gd name="connsiteY27" fmla="*/ 1643062 h 5029200"/>
              <a:gd name="connsiteX28" fmla="*/ 2871787 w 4950619"/>
              <a:gd name="connsiteY28" fmla="*/ 1707356 h 5029200"/>
              <a:gd name="connsiteX29" fmla="*/ 2921794 w 4950619"/>
              <a:gd name="connsiteY29" fmla="*/ 1771650 h 5029200"/>
              <a:gd name="connsiteX30" fmla="*/ 2950369 w 4950619"/>
              <a:gd name="connsiteY30" fmla="*/ 1707356 h 5029200"/>
              <a:gd name="connsiteX31" fmla="*/ 3036094 w 4950619"/>
              <a:gd name="connsiteY31" fmla="*/ 1728787 h 5029200"/>
              <a:gd name="connsiteX32" fmla="*/ 3121819 w 4950619"/>
              <a:gd name="connsiteY32" fmla="*/ 1750218 h 5029200"/>
              <a:gd name="connsiteX33" fmla="*/ 3164681 w 4950619"/>
              <a:gd name="connsiteY33" fmla="*/ 1885950 h 5029200"/>
              <a:gd name="connsiteX34" fmla="*/ 3178969 w 4950619"/>
              <a:gd name="connsiteY34" fmla="*/ 1943100 h 5029200"/>
              <a:gd name="connsiteX35" fmla="*/ 3114675 w 4950619"/>
              <a:gd name="connsiteY35" fmla="*/ 1878806 h 5029200"/>
              <a:gd name="connsiteX36" fmla="*/ 3064669 w 4950619"/>
              <a:gd name="connsiteY36" fmla="*/ 1921668 h 5029200"/>
              <a:gd name="connsiteX37" fmla="*/ 3050381 w 4950619"/>
              <a:gd name="connsiteY37" fmla="*/ 2071687 h 5029200"/>
              <a:gd name="connsiteX38" fmla="*/ 3128962 w 4950619"/>
              <a:gd name="connsiteY38" fmla="*/ 2114550 h 5029200"/>
              <a:gd name="connsiteX39" fmla="*/ 3086100 w 4950619"/>
              <a:gd name="connsiteY39" fmla="*/ 2221706 h 5029200"/>
              <a:gd name="connsiteX40" fmla="*/ 3028950 w 4950619"/>
              <a:gd name="connsiteY40" fmla="*/ 2350293 h 5029200"/>
              <a:gd name="connsiteX41" fmla="*/ 3050381 w 4950619"/>
              <a:gd name="connsiteY41" fmla="*/ 2450306 h 5029200"/>
              <a:gd name="connsiteX42" fmla="*/ 3050381 w 4950619"/>
              <a:gd name="connsiteY42" fmla="*/ 2507456 h 5029200"/>
              <a:gd name="connsiteX43" fmla="*/ 3171825 w 4950619"/>
              <a:gd name="connsiteY43" fmla="*/ 2436018 h 5029200"/>
              <a:gd name="connsiteX44" fmla="*/ 3314700 w 4950619"/>
              <a:gd name="connsiteY44" fmla="*/ 2378868 h 5029200"/>
              <a:gd name="connsiteX45" fmla="*/ 3400425 w 4950619"/>
              <a:gd name="connsiteY45" fmla="*/ 2350293 h 5029200"/>
              <a:gd name="connsiteX46" fmla="*/ 3500437 w 4950619"/>
              <a:gd name="connsiteY46" fmla="*/ 2343150 h 5029200"/>
              <a:gd name="connsiteX47" fmla="*/ 3579019 w 4950619"/>
              <a:gd name="connsiteY47" fmla="*/ 2264568 h 5029200"/>
              <a:gd name="connsiteX48" fmla="*/ 3614737 w 4950619"/>
              <a:gd name="connsiteY48" fmla="*/ 2107406 h 5029200"/>
              <a:gd name="connsiteX49" fmla="*/ 3636169 w 4950619"/>
              <a:gd name="connsiteY49" fmla="*/ 1928812 h 5029200"/>
              <a:gd name="connsiteX50" fmla="*/ 3571875 w 4950619"/>
              <a:gd name="connsiteY50" fmla="*/ 1793081 h 5029200"/>
              <a:gd name="connsiteX51" fmla="*/ 3393281 w 4950619"/>
              <a:gd name="connsiteY51" fmla="*/ 1535906 h 5029200"/>
              <a:gd name="connsiteX52" fmla="*/ 3278981 w 4950619"/>
              <a:gd name="connsiteY52" fmla="*/ 1457325 h 5029200"/>
              <a:gd name="connsiteX53" fmla="*/ 3221831 w 4950619"/>
              <a:gd name="connsiteY53" fmla="*/ 1407318 h 5029200"/>
              <a:gd name="connsiteX54" fmla="*/ 3250406 w 4950619"/>
              <a:gd name="connsiteY54" fmla="*/ 1307306 h 5029200"/>
              <a:gd name="connsiteX55" fmla="*/ 3264694 w 4950619"/>
              <a:gd name="connsiteY55" fmla="*/ 1243012 h 5029200"/>
              <a:gd name="connsiteX56" fmla="*/ 3486150 w 4950619"/>
              <a:gd name="connsiteY56" fmla="*/ 1193006 h 5029200"/>
              <a:gd name="connsiteX57" fmla="*/ 3636169 w 4950619"/>
              <a:gd name="connsiteY57" fmla="*/ 1078706 h 5029200"/>
              <a:gd name="connsiteX58" fmla="*/ 3686175 w 4950619"/>
              <a:gd name="connsiteY58" fmla="*/ 985837 h 5029200"/>
              <a:gd name="connsiteX59" fmla="*/ 3679031 w 4950619"/>
              <a:gd name="connsiteY59" fmla="*/ 900112 h 5029200"/>
              <a:gd name="connsiteX60" fmla="*/ 3657600 w 4950619"/>
              <a:gd name="connsiteY60" fmla="*/ 850106 h 5029200"/>
              <a:gd name="connsiteX61" fmla="*/ 3736181 w 4950619"/>
              <a:gd name="connsiteY61" fmla="*/ 728662 h 5029200"/>
              <a:gd name="connsiteX62" fmla="*/ 3893344 w 4950619"/>
              <a:gd name="connsiteY62" fmla="*/ 585787 h 5029200"/>
              <a:gd name="connsiteX63" fmla="*/ 4064794 w 4950619"/>
              <a:gd name="connsiteY63" fmla="*/ 471487 h 5029200"/>
              <a:gd name="connsiteX64" fmla="*/ 4186237 w 4950619"/>
              <a:gd name="connsiteY64" fmla="*/ 571500 h 5029200"/>
              <a:gd name="connsiteX65" fmla="*/ 4250531 w 4950619"/>
              <a:gd name="connsiteY65" fmla="*/ 621506 h 5029200"/>
              <a:gd name="connsiteX66" fmla="*/ 4543425 w 4950619"/>
              <a:gd name="connsiteY66" fmla="*/ 471487 h 5029200"/>
              <a:gd name="connsiteX67" fmla="*/ 4664869 w 4950619"/>
              <a:gd name="connsiteY67" fmla="*/ 328612 h 5029200"/>
              <a:gd name="connsiteX68" fmla="*/ 4814887 w 4950619"/>
              <a:gd name="connsiteY68" fmla="*/ 150018 h 5029200"/>
              <a:gd name="connsiteX69" fmla="*/ 4893469 w 4950619"/>
              <a:gd name="connsiteY69" fmla="*/ 50006 h 5029200"/>
              <a:gd name="connsiteX70" fmla="*/ 4950619 w 4950619"/>
              <a:gd name="connsiteY70" fmla="*/ 7143 h 5029200"/>
              <a:gd name="connsiteX71" fmla="*/ 0 w 4950619"/>
              <a:gd name="connsiteY71" fmla="*/ 0 h 5029200"/>
              <a:gd name="connsiteX72" fmla="*/ 14287 w 4950619"/>
              <a:gd name="connsiteY72" fmla="*/ 250031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950619" h="5029200">
                <a:moveTo>
                  <a:pt x="14287" y="142875"/>
                </a:moveTo>
                <a:cubicBezTo>
                  <a:pt x="19050" y="1771650"/>
                  <a:pt x="23812" y="3400425"/>
                  <a:pt x="28575" y="5029200"/>
                </a:cubicBezTo>
                <a:lnTo>
                  <a:pt x="364331" y="5007768"/>
                </a:lnTo>
                <a:lnTo>
                  <a:pt x="871537" y="4950618"/>
                </a:lnTo>
                <a:lnTo>
                  <a:pt x="1128712" y="4893468"/>
                </a:lnTo>
                <a:lnTo>
                  <a:pt x="1343025" y="4743450"/>
                </a:lnTo>
                <a:lnTo>
                  <a:pt x="1678781" y="4500562"/>
                </a:lnTo>
                <a:lnTo>
                  <a:pt x="2264569" y="3700462"/>
                </a:lnTo>
                <a:lnTo>
                  <a:pt x="2386012" y="3350418"/>
                </a:lnTo>
                <a:lnTo>
                  <a:pt x="2107406" y="2600325"/>
                </a:lnTo>
                <a:lnTo>
                  <a:pt x="1828800" y="2336006"/>
                </a:lnTo>
                <a:lnTo>
                  <a:pt x="2436019" y="1878806"/>
                </a:lnTo>
                <a:lnTo>
                  <a:pt x="2007394" y="1685925"/>
                </a:lnTo>
                <a:lnTo>
                  <a:pt x="1907381" y="1893093"/>
                </a:lnTo>
                <a:lnTo>
                  <a:pt x="1728787" y="1793081"/>
                </a:lnTo>
                <a:lnTo>
                  <a:pt x="1807369" y="1707356"/>
                </a:lnTo>
                <a:lnTo>
                  <a:pt x="1557337" y="1635918"/>
                </a:lnTo>
                <a:lnTo>
                  <a:pt x="1557337" y="1471612"/>
                </a:lnTo>
                <a:lnTo>
                  <a:pt x="1764506" y="1464468"/>
                </a:lnTo>
                <a:lnTo>
                  <a:pt x="2128837" y="1050131"/>
                </a:lnTo>
                <a:lnTo>
                  <a:pt x="2328862" y="1135856"/>
                </a:lnTo>
                <a:lnTo>
                  <a:pt x="2207419" y="1357312"/>
                </a:lnTo>
                <a:lnTo>
                  <a:pt x="2278856" y="1464468"/>
                </a:lnTo>
                <a:lnTo>
                  <a:pt x="2557462" y="1293018"/>
                </a:lnTo>
                <a:lnTo>
                  <a:pt x="2757487" y="1314450"/>
                </a:lnTo>
                <a:lnTo>
                  <a:pt x="2914650" y="1357312"/>
                </a:lnTo>
                <a:lnTo>
                  <a:pt x="2871787" y="1507331"/>
                </a:lnTo>
                <a:lnTo>
                  <a:pt x="2814637" y="1643062"/>
                </a:lnTo>
                <a:lnTo>
                  <a:pt x="2871787" y="1707356"/>
                </a:lnTo>
                <a:lnTo>
                  <a:pt x="2921794" y="1771650"/>
                </a:lnTo>
                <a:lnTo>
                  <a:pt x="2950369" y="1707356"/>
                </a:lnTo>
                <a:lnTo>
                  <a:pt x="3036094" y="1728787"/>
                </a:lnTo>
                <a:lnTo>
                  <a:pt x="3121819" y="1750218"/>
                </a:lnTo>
                <a:lnTo>
                  <a:pt x="3164681" y="1885950"/>
                </a:lnTo>
                <a:lnTo>
                  <a:pt x="3178969" y="1943100"/>
                </a:lnTo>
                <a:lnTo>
                  <a:pt x="3114675" y="1878806"/>
                </a:lnTo>
                <a:lnTo>
                  <a:pt x="3064669" y="1921668"/>
                </a:lnTo>
                <a:lnTo>
                  <a:pt x="3050381" y="2071687"/>
                </a:lnTo>
                <a:lnTo>
                  <a:pt x="3128962" y="2114550"/>
                </a:lnTo>
                <a:lnTo>
                  <a:pt x="3086100" y="2221706"/>
                </a:lnTo>
                <a:lnTo>
                  <a:pt x="3028950" y="2350293"/>
                </a:lnTo>
                <a:lnTo>
                  <a:pt x="3050381" y="2450306"/>
                </a:lnTo>
                <a:lnTo>
                  <a:pt x="3050381" y="2507456"/>
                </a:lnTo>
                <a:lnTo>
                  <a:pt x="3171825" y="2436018"/>
                </a:lnTo>
                <a:lnTo>
                  <a:pt x="3314700" y="2378868"/>
                </a:lnTo>
                <a:lnTo>
                  <a:pt x="3400425" y="2350293"/>
                </a:lnTo>
                <a:lnTo>
                  <a:pt x="3500437" y="2343150"/>
                </a:lnTo>
                <a:lnTo>
                  <a:pt x="3579019" y="2264568"/>
                </a:lnTo>
                <a:lnTo>
                  <a:pt x="3614737" y="2107406"/>
                </a:lnTo>
                <a:lnTo>
                  <a:pt x="3636169" y="1928812"/>
                </a:lnTo>
                <a:lnTo>
                  <a:pt x="3571875" y="1793081"/>
                </a:lnTo>
                <a:lnTo>
                  <a:pt x="3393281" y="1535906"/>
                </a:lnTo>
                <a:lnTo>
                  <a:pt x="3278981" y="1457325"/>
                </a:lnTo>
                <a:lnTo>
                  <a:pt x="3221831" y="1407318"/>
                </a:lnTo>
                <a:lnTo>
                  <a:pt x="3250406" y="1307306"/>
                </a:lnTo>
                <a:lnTo>
                  <a:pt x="3264694" y="1243012"/>
                </a:lnTo>
                <a:lnTo>
                  <a:pt x="3486150" y="1193006"/>
                </a:lnTo>
                <a:lnTo>
                  <a:pt x="3636169" y="1078706"/>
                </a:lnTo>
                <a:lnTo>
                  <a:pt x="3686175" y="985837"/>
                </a:lnTo>
                <a:lnTo>
                  <a:pt x="3679031" y="900112"/>
                </a:lnTo>
                <a:lnTo>
                  <a:pt x="3657600" y="850106"/>
                </a:lnTo>
                <a:lnTo>
                  <a:pt x="3736181" y="728662"/>
                </a:lnTo>
                <a:lnTo>
                  <a:pt x="3893344" y="585787"/>
                </a:lnTo>
                <a:lnTo>
                  <a:pt x="4064794" y="471487"/>
                </a:lnTo>
                <a:lnTo>
                  <a:pt x="4186237" y="571500"/>
                </a:lnTo>
                <a:lnTo>
                  <a:pt x="4250531" y="621506"/>
                </a:lnTo>
                <a:lnTo>
                  <a:pt x="4543425" y="471487"/>
                </a:lnTo>
                <a:lnTo>
                  <a:pt x="4664869" y="328612"/>
                </a:lnTo>
                <a:lnTo>
                  <a:pt x="4814887" y="150018"/>
                </a:lnTo>
                <a:lnTo>
                  <a:pt x="4893469" y="50006"/>
                </a:lnTo>
                <a:lnTo>
                  <a:pt x="4950619" y="7143"/>
                </a:lnTo>
                <a:lnTo>
                  <a:pt x="0" y="0"/>
                </a:lnTo>
                <a:lnTo>
                  <a:pt x="14287" y="250031"/>
                </a:ln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>
            <a:hlinkClick r:id="rId18"/>
          </p:cNvPr>
          <p:cNvSpPr/>
          <p:nvPr/>
        </p:nvSpPr>
        <p:spPr>
          <a:xfrm>
            <a:off x="1445541" y="15756402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>
            <a:hlinkClick r:id="rId19"/>
          </p:cNvPr>
          <p:cNvSpPr/>
          <p:nvPr/>
        </p:nvSpPr>
        <p:spPr>
          <a:xfrm>
            <a:off x="2580602" y="16370765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Oval 27">
            <a:hlinkClick r:id="rId20"/>
          </p:cNvPr>
          <p:cNvSpPr/>
          <p:nvPr/>
        </p:nvSpPr>
        <p:spPr>
          <a:xfrm>
            <a:off x="2580602" y="17857730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>
            <a:hlinkClick r:id="rId21"/>
          </p:cNvPr>
          <p:cNvSpPr/>
          <p:nvPr/>
        </p:nvSpPr>
        <p:spPr>
          <a:xfrm>
            <a:off x="1117722" y="19377672"/>
            <a:ext cx="335756" cy="335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>
            <a:hlinkClick r:id="rId22"/>
          </p:cNvPr>
          <p:cNvSpPr/>
          <p:nvPr/>
        </p:nvSpPr>
        <p:spPr>
          <a:xfrm>
            <a:off x="3392586" y="16294392"/>
            <a:ext cx="335756" cy="3357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7724" y="1543371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beijing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99460" y="1608936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Weihai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1730" y="1606299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Seoul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58028" y="1784094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Shanghai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847" y="19069894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Shenzhen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46719" y="10754826"/>
            <a:ext cx="4349241" cy="3120016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35532" y="10882651"/>
            <a:ext cx="3661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北京衣念科技发展有限公司</a:t>
            </a: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E-Land Systems China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71359" y="11552055"/>
            <a:ext cx="3661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是由韩国衣恋集团投资注册，坐落于北京朝阳区恒通商务园内，是一家集软件应用程序开发、自主产品研发为一体的软件研发公司，国家级高新技术企业。公司主要致力于提供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ERP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等商务解决方案，引领顾客进行改革，以推动社会的发展和进步。</a:t>
            </a: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35532" y="1407838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Seoul Office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71359" y="14532341"/>
            <a:ext cx="318228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서울시 금천구 디지털로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길 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가산동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스타밸리</a:t>
            </a:r>
            <a:r>
              <a:rPr lang="en-US" altLang="ko-KR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천재교육 </a:t>
            </a:r>
            <a:r>
              <a:rPr lang="ko-KR" alt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에듀테크</a:t>
            </a:r>
            <a:r>
              <a:rPr lang="ko-KR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센터</a:t>
            </a:r>
            <a:endParaRPr lang="en-US" altLang="ko-KR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99, Digital-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9-gil,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Geumcheon-gu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Seoul,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08510, Rep. of KOREA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72307" y="16529725"/>
            <a:ext cx="3459674" cy="290036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7846719" y="1261155"/>
            <a:ext cx="4330303" cy="3681153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135532" y="13788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71359" y="1877263"/>
            <a:ext cx="36615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6/20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Tony Ahn delivers a lecture on iOS programming at Fast Track Campus until the end of month</a:t>
            </a:r>
          </a:p>
          <a:p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6/14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bettercode signed an MOU with China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Weihai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Beiyang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Incubation Center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93186" y="13096290"/>
            <a:ext cx="1914733" cy="363693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41051" y="20287415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© 2016 bettercode All Rights Reserved.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441051" y="1407838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1051" y="1088265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2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543</Words>
  <Application>Microsoft Office PowerPoint</Application>
  <PresentationFormat>Custom</PresentationFormat>
  <Paragraphs>113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맑은 고딕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Ahn</dc:creator>
  <cp:lastModifiedBy>Rich Ahn</cp:lastModifiedBy>
  <cp:revision>79</cp:revision>
  <dcterms:created xsi:type="dcterms:W3CDTF">2016-07-02T04:59:47Z</dcterms:created>
  <dcterms:modified xsi:type="dcterms:W3CDTF">2016-07-09T13:38:52Z</dcterms:modified>
</cp:coreProperties>
</file>