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391508"/>
            <a:ext cx="9040921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«Ведение архивного фонда»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Бабаев Теймур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</a:t>
            </a:r>
            <a:r>
              <a:rPr lang="ru-RU" sz="2800" dirty="0" smtClean="0">
                <a:solidFill>
                  <a:schemeClr val="tx1"/>
                </a:solidFill>
              </a:rPr>
              <a:t>ведения записей архивного фонда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66159" y="1139310"/>
            <a:ext cx="8388222" cy="53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1026" name="Picture 2" descr="модульная схема клиентской части прило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64885"/>
            <a:ext cx="8715994" cy="348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chemeClr val="tx1"/>
                </a:solidFill>
              </a:rPr>
              <a:t>Алгоритм создания </a:t>
            </a:r>
            <a:br>
              <a:rPr lang="ru-RU" sz="5400" dirty="0" smtClean="0">
                <a:solidFill>
                  <a:schemeClr val="tx1"/>
                </a:solidFill>
              </a:rPr>
            </a:br>
            <a:r>
              <a:rPr lang="ru-RU" sz="5400" dirty="0" smtClean="0">
                <a:solidFill>
                  <a:schemeClr val="tx1"/>
                </a:solidFill>
              </a:rPr>
              <a:t>древовидной структуры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Алгоритм TreeViewLoa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4" y="1776985"/>
            <a:ext cx="2510287" cy="48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</a:t>
            </a:r>
            <a:r>
              <a:rPr lang="ru-RU" sz="2800" dirty="0" smtClean="0">
                <a:solidFill>
                  <a:schemeClr val="tx1"/>
                </a:solidFill>
              </a:rPr>
              <a:t>просмотра нескольких фотографий у записи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Добавление возможности клиенту предоставлять записи в электронном формате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Добавление электронной </a:t>
            </a:r>
            <a:r>
              <a:rPr lang="ru-RU" sz="2800" dirty="0" smtClean="0">
                <a:solidFill>
                  <a:schemeClr val="tx1"/>
                </a:solidFill>
              </a:rPr>
              <a:t>кассы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320025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81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Аспект</vt:lpstr>
      <vt:lpstr>Разработка клиент-серверного приложения «Ведение архивного фонда»</vt:lpstr>
      <vt:lpstr>Цели и задачи</vt:lpstr>
      <vt:lpstr>Физическая модель базы данных</vt:lpstr>
      <vt:lpstr>Модульная схема клиентской части приложения</vt:lpstr>
      <vt:lpstr>Алгоритм создания  древовидной структуры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Пользователь Windows</cp:lastModifiedBy>
  <cp:revision>44</cp:revision>
  <dcterms:created xsi:type="dcterms:W3CDTF">2022-07-01T15:02:02Z</dcterms:created>
  <dcterms:modified xsi:type="dcterms:W3CDTF">2022-12-26T13:20:27Z</dcterms:modified>
</cp:coreProperties>
</file>