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3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86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3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4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60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62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3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7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3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0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8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02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223" y="2391508"/>
            <a:ext cx="7928780" cy="165932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Визуальный компонент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игры «Три в ряд»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23" y="405083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ученик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курса, группы ИС-2,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Бабаев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Теймур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Разработать визуальный компонент</a:t>
            </a:r>
          </a:p>
          <a:p>
            <a:pPr>
              <a:buClrTx/>
            </a:pPr>
            <a:r>
              <a:rPr lang="ru-RU" sz="2800" dirty="0" smtClean="0">
                <a:solidFill>
                  <a:schemeClr val="tx1"/>
                </a:solidFill>
              </a:rPr>
              <a:t>Составить </a:t>
            </a:r>
            <a:r>
              <a:rPr lang="ru-RU" sz="2800" dirty="0">
                <a:solidFill>
                  <a:schemeClr val="tx1"/>
                </a:solidFill>
              </a:rPr>
              <a:t>инструкцию по эксплуатации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Написать понятный программный код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516"/>
            <a:ext cx="8596668" cy="1200727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Основной алгоритм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46" y="1325243"/>
            <a:ext cx="6500243" cy="49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Второй этап декомпозиции</a:t>
            </a:r>
          </a:p>
        </p:txBody>
      </p:sp>
      <p:pic>
        <p:nvPicPr>
          <p:cNvPr id="5" name="Рисунок 4" descr="Черная сфера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97" y="1930400"/>
            <a:ext cx="7250341" cy="4461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26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метода загрузки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82" y="1332521"/>
            <a:ext cx="7586772" cy="4930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Результаты</a:t>
            </a:r>
          </a:p>
          <a:p>
            <a:pPr>
              <a:buClr>
                <a:schemeClr val="tx1"/>
              </a:buClr>
            </a:pPr>
            <a:r>
              <a:rPr lang="ru-RU" sz="2800" dirty="0" smtClean="0">
                <a:solidFill>
                  <a:schemeClr val="tx1"/>
                </a:solidFill>
              </a:rPr>
              <a:t>Составлена инструкция по эксплуатации</a:t>
            </a:r>
          </a:p>
          <a:p>
            <a:pPr>
              <a:buClr>
                <a:schemeClr val="tx1"/>
              </a:buClr>
            </a:pPr>
            <a:r>
              <a:rPr lang="ru-RU" sz="2800" dirty="0">
                <a:solidFill>
                  <a:schemeClr val="tx1"/>
                </a:solidFill>
              </a:rPr>
              <a:t>Разработан визуальный </a:t>
            </a:r>
            <a:r>
              <a:rPr lang="ru-RU" sz="2800" dirty="0" smtClean="0">
                <a:solidFill>
                  <a:schemeClr val="tx1"/>
                </a:solidFill>
              </a:rPr>
              <a:t>компонент</a:t>
            </a:r>
            <a:endParaRPr lang="ru-RU" sz="28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ru-RU" sz="2800" dirty="0" smtClean="0">
                <a:solidFill>
                  <a:schemeClr val="tx1"/>
                </a:solidFill>
              </a:rPr>
              <a:t>Написан понятный программный код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Развитие</a:t>
            </a:r>
            <a:endParaRPr lang="ru-RU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ru-RU" sz="2800" dirty="0" smtClean="0">
                <a:solidFill>
                  <a:schemeClr val="tx1"/>
                </a:solidFill>
              </a:rPr>
              <a:t>Добавление новых фигур</a:t>
            </a:r>
          </a:p>
          <a:p>
            <a:pPr>
              <a:buClr>
                <a:schemeClr val="tx1"/>
              </a:buClr>
            </a:pPr>
            <a:r>
              <a:rPr lang="ru-RU" sz="2800" dirty="0" smtClean="0">
                <a:solidFill>
                  <a:schemeClr val="tx1"/>
                </a:solidFill>
              </a:rPr>
              <a:t>Улучшение анимации</a:t>
            </a:r>
            <a:endParaRPr lang="ru-RU" sz="28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358" y="2768600"/>
            <a:ext cx="6690620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59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Грань</vt:lpstr>
      <vt:lpstr>Визуальный компонент игры «Три в ряд»</vt:lpstr>
      <vt:lpstr>Цели и задачи</vt:lpstr>
      <vt:lpstr>Основной алгоритм</vt:lpstr>
      <vt:lpstr>Второй этап декомпозиции</vt:lpstr>
      <vt:lpstr>Алгоритм метода загрузки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Пользователь Windows</cp:lastModifiedBy>
  <cp:revision>30</cp:revision>
  <dcterms:created xsi:type="dcterms:W3CDTF">2022-07-01T15:02:02Z</dcterms:created>
  <dcterms:modified xsi:type="dcterms:W3CDTF">2023-02-12T18:53:04Z</dcterms:modified>
</cp:coreProperties>
</file>