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activeX/activeX1.xml" ContentType="application/vnd.ms-office.activeX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activeX/activeX2.xml" ContentType="application/vnd.ms-office.activeX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activeX/activeX3.xml" ContentType="application/vnd.ms-office.activeX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59" r:id="rId5"/>
    <p:sldId id="262" r:id="rId6"/>
    <p:sldId id="256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02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8A59-A595-42BC-9794-E156DB7548F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3A14-6F15-4CAF-92DD-1CA4E6D0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7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3A14-6F15-4CAF-92DD-1CA4E6D017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BBD2-DE0F-4B0B-97DC-253DA03417B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6CE3-E483-4AD0-BF06-97C9375A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.xml"/><Relationship Id="rId7" Type="http://schemas.openxmlformats.org/officeDocument/2006/relationships/image" Target="../media/image2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4697" y="529839"/>
            <a:ext cx="646260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Weight loss study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52100" y="2297228"/>
            <a:ext cx="1068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Multi-phase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participants by tissue biopsy, and other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weight loss by diet alone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weight loss by “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This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Attempt to predict success or failure with supplied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7590" y="239866"/>
            <a:ext cx="7116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Feature Generation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314520" y="2100675"/>
            <a:ext cx="7562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variance, skewness, and kurtosis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(max – min)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signal power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733406" y="1177145"/>
            <a:ext cx="872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feature is generated for the whole signal, and each of the 4 days</a:t>
            </a:r>
          </a:p>
        </p:txBody>
      </p:sp>
    </p:spTree>
    <p:extLst>
      <p:ext uri="{BB962C8B-B14F-4D97-AF65-F5344CB8AC3E}">
        <p14:creationId xmlns:p14="http://schemas.microsoft.com/office/powerpoint/2010/main" val="252970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7590" y="177692"/>
            <a:ext cx="7116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Feature Generation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45941" y="2333862"/>
            <a:ext cx="4700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frequency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spectral density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Flux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733406" y="1054855"/>
            <a:ext cx="872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feature is generated for the whole signal, and each of the 4 days</a:t>
            </a:r>
          </a:p>
        </p:txBody>
      </p:sp>
    </p:spTree>
    <p:extLst>
      <p:ext uri="{BB962C8B-B14F-4D97-AF65-F5344CB8AC3E}">
        <p14:creationId xmlns:p14="http://schemas.microsoft.com/office/powerpoint/2010/main" val="61909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7597" y="461472"/>
            <a:ext cx="7116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Feature Generation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52099" y="1929759"/>
            <a:ext cx="10687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Flux: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 differences in frequency distribution of two successive time frames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rate of local change in the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Roll-off: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below which some fraction, k (typically 0.85, 0.9 or 0.95 percentile), of the cumulative spectral power resides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skewness of the spectral 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of how much energy is in the lower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 of gravity (balancing point of the spectrum)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frequency area around which most of the signal energy concentrates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8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9582" y="461472"/>
            <a:ext cx="36328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Workflow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5757" y="2660701"/>
            <a:ext cx="2050992" cy="290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Generation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5757" y="3537179"/>
            <a:ext cx="2050992" cy="290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25757" y="4413657"/>
            <a:ext cx="2050992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757" y="5290135"/>
            <a:ext cx="2050992" cy="29055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cxnSp>
        <p:nvCxnSpPr>
          <p:cNvPr id="13" name="Straight Arrow Connector 12"/>
          <p:cNvCxnSpPr>
            <a:stCxn id="3" idx="2"/>
            <a:endCxn id="10" idx="0"/>
          </p:cNvCxnSpPr>
          <p:nvPr/>
        </p:nvCxnSpPr>
        <p:spPr>
          <a:xfrm>
            <a:off x="5151253" y="2951258"/>
            <a:ext cx="0" cy="5859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51253" y="3827736"/>
            <a:ext cx="0" cy="5859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1253" y="4704214"/>
            <a:ext cx="0" cy="5859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1"/>
            <a:endCxn id="10" idx="3"/>
          </p:cNvCxnSpPr>
          <p:nvPr/>
        </p:nvCxnSpPr>
        <p:spPr>
          <a:xfrm flipH="1" flipV="1">
            <a:off x="6176749" y="3682458"/>
            <a:ext cx="991306" cy="21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1"/>
            <a:endCxn id="11" idx="3"/>
          </p:cNvCxnSpPr>
          <p:nvPr/>
        </p:nvCxnSpPr>
        <p:spPr>
          <a:xfrm flipH="1">
            <a:off x="6176749" y="4558702"/>
            <a:ext cx="991306" cy="23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2"/>
            <a:endCxn id="28" idx="0"/>
          </p:cNvCxnSpPr>
          <p:nvPr/>
        </p:nvCxnSpPr>
        <p:spPr>
          <a:xfrm>
            <a:off x="9476657" y="3908312"/>
            <a:ext cx="0" cy="3548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68054" y="2658767"/>
            <a:ext cx="4617203" cy="4473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data into training &amp; testing sets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8055" y="3460974"/>
            <a:ext cx="4617203" cy="447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training set for feature selection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8055" y="4263181"/>
            <a:ext cx="4617203" cy="59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“test” data from prior partition for training the model</a:t>
            </a:r>
          </a:p>
        </p:txBody>
      </p:sp>
      <p:cxnSp>
        <p:nvCxnSpPr>
          <p:cNvPr id="33" name="Straight Arrow Connector 32"/>
          <p:cNvCxnSpPr>
            <a:stCxn id="25" idx="2"/>
            <a:endCxn id="27" idx="0"/>
          </p:cNvCxnSpPr>
          <p:nvPr/>
        </p:nvCxnSpPr>
        <p:spPr>
          <a:xfrm>
            <a:off x="9476656" y="3106105"/>
            <a:ext cx="1" cy="3548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25" idx="3"/>
            <a:endCxn id="12" idx="3"/>
          </p:cNvCxnSpPr>
          <p:nvPr/>
        </p:nvCxnSpPr>
        <p:spPr>
          <a:xfrm flipH="1">
            <a:off x="6176749" y="2882436"/>
            <a:ext cx="5608508" cy="2552978"/>
          </a:xfrm>
          <a:prstGeom prst="bentConnector3">
            <a:avLst>
              <a:gd name="adj1" fmla="val -407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flipH="1">
            <a:off x="4373327" y="1329287"/>
            <a:ext cx="344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partitions are stratified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0" y="3936030"/>
            <a:ext cx="522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with Cross-Validation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758713" y="4812508"/>
            <a:ext cx="43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Random Forrest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736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3894" y="461472"/>
            <a:ext cx="48442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The work-up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40408" y="1929759"/>
            <a:ext cx="11511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opt-in for tissue biopsy, resting respiration analysis,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undergo 2-6 month 800 calorie/day diet until they lose a certain percentage of weight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success/fail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wear armband for a given amount of time but allowed to eat a normal diet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phase 2, participant weigh 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success/fail label</a:t>
            </a:r>
          </a:p>
        </p:txBody>
      </p:sp>
    </p:spTree>
    <p:extLst>
      <p:ext uri="{BB962C8B-B14F-4D97-AF65-F5344CB8AC3E}">
        <p14:creationId xmlns:p14="http://schemas.microsoft.com/office/powerpoint/2010/main" val="249180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1151" y="461472"/>
            <a:ext cx="35897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The Data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52099" y="1929759"/>
            <a:ext cx="10687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arm band data: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3-axis accelerometer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is once per minute (e.g. 1/60 sec)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~7000 minutes (5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samples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were labeled success after phase 2</a:t>
            </a:r>
          </a:p>
        </p:txBody>
      </p:sp>
    </p:spTree>
    <p:extLst>
      <p:ext uri="{BB962C8B-B14F-4D97-AF65-F5344CB8AC3E}">
        <p14:creationId xmlns:p14="http://schemas.microsoft.com/office/powerpoint/2010/main" val="22333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48056" y="-145279"/>
            <a:ext cx="48958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The raw data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2052" name="ShockwaveFlash2" r:id="rId3" imgW="10665000" imgH="5999040"/>
        </mc:Choice>
        <mc:Fallback>
          <p:control name="ShockwaveFlash2" r:id="rId3" imgW="10665000" imgH="5999040">
            <p:pic>
              <p:nvPicPr>
                <p:cNvPr id="2" name="ShockwaveFlash2"/>
                <p:cNvPicPr>
                  <a:picLocks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588" y="773114"/>
                  <a:ext cx="10665151" cy="599914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482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752100" y="2644170"/>
            <a:ext cx="1068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messy, obviously, but I needed to get an idea of the trends between the two groups. Crudely, I just took the median values of both groups and looked at the data.</a:t>
            </a:r>
          </a:p>
        </p:txBody>
      </p:sp>
    </p:spTree>
    <p:extLst>
      <p:ext uri="{BB962C8B-B14F-4D97-AF65-F5344CB8AC3E}">
        <p14:creationId xmlns:p14="http://schemas.microsoft.com/office/powerpoint/2010/main" val="385864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45812" y="-145279"/>
            <a:ext cx="63003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The median data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1035" name="ShockwaveFlash1" r:id="rId3" imgW="10665000" imgH="5999040"/>
        </mc:Choice>
        <mc:Fallback>
          <p:control name="ShockwaveFlash1" r:id="rId3" imgW="10665000" imgH="5999040">
            <p:pic>
              <p:nvPicPr>
                <p:cNvPr id="7" name="ShockwaveFlash1"/>
                <p:cNvPicPr>
                  <a:picLocks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424" y="773395"/>
                  <a:ext cx="10665151" cy="599914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653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752100" y="1659285"/>
            <a:ext cx="10687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led analysis led me to truncate the first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last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shown) so that every sample was synchronized on the same time.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Frequency domain?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just took a “success” and “failure” and plotted their respective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rFFTs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5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478" y="-145279"/>
            <a:ext cx="46570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Sample FFT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aramond" panose="02020404030301010803" pitchFamily="18" charset="0"/>
            </a:endParaRPr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3076" name="ShockwaveFlash2" r:id="rId3" imgW="10601280" imgH="5962680"/>
        </mc:Choice>
        <mc:Fallback>
          <p:control name="ShockwaveFlash2" r:id="rId3" imgW="10601280" imgH="5962680">
            <p:pic>
              <p:nvPicPr>
                <p:cNvPr id="3" name="ShockwaveFlash2"/>
                <p:cNvPicPr>
                  <a:picLocks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6053" y="895560"/>
                  <a:ext cx="10599893" cy="59624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174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752100" y="2644170"/>
            <a:ext cx="1068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Frequency domain?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just took a “success” and “failure” and plotted their respective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rFFTs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85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65FEFB0-8BF4-4961-8A80-ADA13F5FA2C9}"/>
  <p:tag name="ISPRING_RESOURCE_FOLDER" val="C:\Users\MDS\Desktop\Presentation1\"/>
  <p:tag name="ISPRING_PRESENTATION_PATH" val="C:\Users\MDS\Desktop\Presentation1.pptx"/>
  <p:tag name="ISPRING_PROJECT_FOLDER_UPDATED" val="1"/>
  <p:tag name="ISPRING_SCORM_RATE_SLIDES" val="1"/>
  <p:tag name="ISPRING_SCORM_PASSING_SCORE" val="100.000000"/>
  <p:tag name="ISPRING_ULTRA_SCORM_COURSE_ID" val="AED99440-0FC5-460A-ADF9-44F55BB77AF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MDS\Desktop"/>
  <p:tag name="ISPRING_PRESENTATION_TITLE" val="Presentation1"/>
  <p:tag name="ISPRING_PLAYERS_CUSTOMIZATION" val="UEsDBBQAAgAIAKCLYUpYuREx+gIAAKoIAAAdAAAAdW5pdmVyc2FsLW5vLXZpZGVvL3BsYXllci54bWytVU1v2zAMPWfA/oOhe6Qkbdc2sFN0BYIdtqFA1m23QLUZW4steZLcNP31k+RvwylaYAcHMcX3SJGPtH/znKXeE0jFBA/QHM+QBzwUEeNxgB5+rKdX6Gbl5yk9gvQiUKFkuTa+91QnAeoYsCFCHosCVHBmCWk65WL6xCIQyMslE5LpowlxYUI0ARfnyDNArgKUaJ0vCTkcDpgp489jJdLCUisciozkEhRwDZKU2VTAZa7fjyX6mIOqGd5AYJ5M8D7sWbEe8HCGhYzJYjabk9/fvm7CBDI6ZVxpykNAq48fJq6QjzTcfxNRkYKytolfkm9AaxvX2Sa+XrL5FfeUDANUOmwzUIrGoHDKY0RKLBkB+7uUqqTiUT1ay6v2rOJ1flv7vq3dXBtJ65wXjylTiTnqQlrrKNAn/ah+5q7r1PFQq2NtmZAn4W/BJETu9WcjxNkceTaxNQ21kMc7c2o0UvUGN/3EZT+xdcWN8HATZNNSoPICjZO7N1aHENW33QHVhYS6VBPfifc7lZJaJay0LMAnA2OFJX2wT8orV01qG+InOksv3tAb6zdozR/1Wmcc4H805oshamrCeATPa2Z8NGSm2BpMF6wN6zzFNmabkyoes46ue6Yyx6pb5iKepjIGM3kR1ZS0dnIKCpIq4xIWcoDtHJwEJyxOUvPoUYbh6UmajMr9KEPn4CQ4FeF+BNqYmzKSYR0HYmoU5JORdeKHhdIiYy9Onr09o5dOh83I3easGbjL2euj2B+dXox6kHZoZHXZf519VR/e2wHWqvXZ5qWlp1YzD6CLvPSqZ6HIBz4R7GiR6rtuTvU+7EAHOY9NxzjXL6N3cdiwF/ASsDIJ0KerM+QdWGS/gfMzU7uWwfTTrJ1eeGc6FXEneF0HjIl7K39dRestX7Wu7PqpDvumhk8MDiWmnKnPRh2xFAWPBj3EefsRUanZabcSaHPBy/k18lLYmb/zhVGsyAN0vmjufH1xXWNdXvdl4DKXd+ioSrhVEKl03VzEr3bD6h9QSwMEFAACAAgAHJVnSouE7NHNBAAAXxIAACYAAAB1bml2ZXJzYWwtbm8tdmlkZW8vY29tbW9uX21lc3NhZ2VzLmxuZ61Y627bNhT+X6DvQAgosAFd2g5oMAyJA1piHCEy5Up0LhsGgZEYm4gkuro4zX7tafZge5IdUrJj9wJJSYA4MCmf7xyey3cOdXTyJUvRWhSlVPmx9eHgvYVEHqtE5otja85Of/nNQmXF84SnKhfHVq4sdDJ6/eoo5fmi5gsB31+/QugoE2UJy3KkV49rJJNjazaObH86w/Q68vyJH43diTWyVbbi+QPy1EL99Ovh4ZcPHw9/PnrXyvWBCafY8/aBkEH6+L4HEGWB70WARryIkitmjfT/YXL+nHkuJdao/TJMehaQC2uk/3fKzYOAUBaFnuuQyA0j6jPjC48w4lija1WjJV8LVCm0luIeVUsBcaxkIVCZysQ8iBVs5LXoUub4U+zSKCAhC1ybuT61RqEqioe3BpbX1VIVoK5EiSz5TSoSoxMyxjxfFaIE1byCjELwVy0l/FJlXOYH3aovqedjJ8KzWTQlYYgn4Fy2PRQg7cHfy2oJzxKh3oKK+zxVPEG3hQBAP0R8tUpl3PxShqtCWzhL+UOnFQG+dOkkYr7vhRGhzmbHGpE8QU7B9WEHogQ4JAEAFLwUxRNkI5PrRhzhNB2GcOZOzjz4MG3CmVwsU/hUQ+2YEciEmci7pCBTSQA5HoaXfuBop4EqxNGKl+W9KpK9LN2NZxewS20fCsFmO+BMY2yAIT8ksFdRiLjqAvPwnNpn0ZhR+Dom4FyP13m87CkHFfLdJN1NyRpitZt4nfnfokVj/wpKHBjJHyLhnwMRnQ+RuCYhkAcJu2QovnAnWFOBJp8NM2yYJ+a60NMHxOMY5HRI11LVJexolwA/GA4qD4apCcmnOaSSi70fEFyDChE3q4VcC7CjSETRqQg41yaOzuxPc/eP6BS7HnEiSHUgoIiZZqA1ZvwB5apCPFnzPBboRsRcx/QBniUyMc907hn9n2v5N+JVy7dvWqqmDrl6M9SePXb/jll1CTZVlchWVZdq7bDW/KdYoevshyb0OfrT9Ic2oThw/ZeJTCmzOm3awLPjs7VsaIw6jXimp/pH66UtCRu+H7tAWGOp+ksQmDN0T4PRIO0v5dJTUDRr2gb0FTe/HaCT+i0AVeipGBfgqj0TLjTd95e/JOPQZdAzLsVNKavOgcxUYxOg74c2hgk4FZV4LMYbcatg9ksFXzdzGXRGE+nOgO6MfXutgrnMA5MpAC7akapEqczA/qQH5nxKNh5oCH7vJJeqThNTvKm8MyQPvq0z8e1AeVuozOymvNwkb9NkTp5jRXO4oFE6GzCSbOuvd3x2yu/pUQoJDmAIsTG19eRi61pNewpBCWhXeCzcDD5QCxmv4iU001tV50lPoOYW45BTDGDtmUPBi3j53z//9sT4ypJmF7W7vw8C0SMZsCDZgv1JVSXKv7pAGB7vy5lFH6n21reR63kJZC5k4YvcrnjTWjKVwdZBt15I8jZomDFsn02hDkKT9qouYHQbgjDFwTlwmbkZWKMpL+6ACJlS6SAU42qdgNUw7Y8X77pKZS6GyD6vlegDM3cWYccxbyGg+OCSedf0zARuOXH7OiJVi95g9hmmwLNf4YlEVkMBA0K2bxn0TdrcWj24FkMC9ahK09o2LAZE0awfaWL9bafbrkrzKujo3c6bof8BUEsDBBQAAgAIAByVZ0poX0WrJAMAAEYMAAAwAAAAdW5pdmVyc2FsLW5vLXZpZGVvL2ZsYXNoX3B1Ymxpc2hpbmdfc2V0dGluZ3MueG1s1VbdbtowFL7nKaxMvSxpu3brUKCqCmhVW0CFaetVZeIDserYWWxD6dWeZg+2J9lxDBTUrkt/kDahiPj4nO/8+oujo9tUkAnkmitZD3arOwEBGSvG5bgefBm0tw8Dog2VjAoloR5IFZCjRiXK7FBwnfTBGFTVBGGkrmWmHiTGZLUwnE6nVa6z3O0qYQ3i62qs0jDLQYM0kIeZoDP8M7MMdDBHKAGAT6rk3KxRqRASeaQLxawAwhlGLrlLioq2oDoJQq82pPHNOFdWshMlVE7y8bAevDs8dr+Fjodq8hSkq4luoNCJTY0yxl0UVPT5HZAE+DjBcPf2AzLlzCTFa+j0o/AhSoHtU6cO5URhDaSZw6dgKKOG+qX3Z+DW6IXAi9hM0pTHA9whLv960Bxcf77qtS7PTztn14Nu93xw2vNBFDbhOk4UrjuKMCBl8xiWfiJqDI0TjBttRlRoiMJV0UJtpORacG5Nhkpg7QsrHKN0CKxDU1jpRv+GyzZq7gZkhImIWT3oZiBJn0qcAG6o4PESQNuhNtwUnW/PtY9zTgVBPBxRIBf94D4EX6E4obmG1dAWO9rVPW58VVYwMlOWCH4DxCiCNbApviVAVhtERrlKCymOkCFacPQ44TAFdlTUdQ74J0dX6CK1aInzmgkw3sN3y+/IEEYqR1ygE5xulHPt8avPAs6o1vegdBHjVv/8tNm6Pu00W9+2XIKUTaiMnwmOTYc0MxvBpzMilVnYYTliajUUTWGcFXtlcqu+vA2ap1b4Nr91M1agN9iSzXh5TmP+GkFptwmdFAfRHa4CGo8gx5Z4TNyIkTK4tFAWMKaSKClmhMZIbdod6wlXVqPEH2APrV8eobcnXBarMdIbeswZ5KUgd3b33u8ffPh4+KlWDX/9+Ln9pNGc9HuCOnee9U+epP0l9T9kwyh0TP04cZvc/ru8fdXqlyltp1tGq3tWRuvSfxh6Kx+FUiEgkYz9wUAqETzlBthbjsULWvvqb7Kfjc20doN5v3ak/5u0/Wp5zVu710XhoxdPt5NyyVMshqOz5W21cbC/gzfFR7cqFURbv/s3Kr8BUEsDBBQAAgAIAByVZ0pklRQNzAIAAHUKAAAqAAAAdW5pdmVyc2FsLW5vLXZpZGVvL2ZsYXNoX3NraW5fc2V0dGluZ3MueG1slVZbb9owFH7fr0DsvemudFKK1FIqVWJrtXZ9d5JDYuHYkX1Cx7+fb8EOkJLFQorP+T773EOqNpTPP0wmad5KCRxfoG4YQZhkRMFDcT29/7NaTRMHEUzIZ0CkvFRG0skmVAOzFlHwi1xw1OdccCFrwqbzj/f2SROLPMcSW5BjOWuSQ7hmZp8xFH/Ht5lZQ4Rc1A3hu5UoxUVG8k0pRcuLs6ZVuwYko3yjkZc/Zovl4AWMKnxAqHs2La/MGkdpJCgFxqTvS7POshjJgHU3XdpnJCdc9b73B7QtVRQt7eaTWUO0hpTQD/LVjVnDeK5P72dlZtb7BIS/qKFfPps1CGVkB7J/+N1XswYZommb/6mRRorSBLTPeT+Jew4TpNDtZ6y6NOsswThkLjqbBR8e6+tdBPKvcd+npl2lYE8mrgcDwSQ9YzBfE6YgTbqtU6pKvD22qBtkD4hFAfSkrX4irYI5ytajgizgfsMb5UUE8oKAeBWsrWHhDI6AfXnALxa3dlbE9u1lkYEStl4YWRiEAflLx/UIGQkD8pnRAh452x3BDzWO0+X4lvhsRuF33F70tRY40dsuXt2u05qbVqZzVXS1F3SYWhQwV8acF1qDyVqaWJkzKTmyKeVkS0uCVPCfBpftrDMqTQ4UvtROF1aKFBmcqjdro57Scb7sfkQ5uq9CcM7tJ6iH+PWUIJK8qvVXSU0nnqe7RAfGfQ6PGWZMajjIB74WIzk1kRuQL0KwsbdwgRBjrWdDYOE6awieJlEI0uR0kFN/yKno87bOQC510ih0VdOXOVxFy4rpH75SeIOiTxhQOiZW+jhO6L4oI4GvACAyr7qSdRunqVuGlMEWusaPBNbhIc9SpUt0qNpucAVrjOvNS0YVpJ8ToVBiXF9xgvCq7TrNcJoRRY8kU9a1Xt93Izg0fm8od7PM1F48xuzel1LvYK0/DqEWmr+b/wBQSwMEFAACAAgAHJVnSsZ00eIPAwAA1wsAAC8AAAB1bml2ZXJzYWwtbm8tdmlkZW8vaHRtbF9wdWJsaXNoaW5nX3NldHRpbmdzLnhtbN1WzW4aMRC+8xTWVjmGTdK0TdFCFAWioCSAAlWbU2TWA2vFa2/XNoSc+jR9sD5Jx2sgoNB0EwVVqhACj2e++fnGY0fH96kgE8g1V7Ie7Ff3AgIyVozLcT34MjjbPQqINlQyKpSEeiBVQI4blSizQ8F10gdjUFUThJG6lpl6kBiT1cJwOp1Wuc5yt6uENYivq7FKwywHDdJAHmaCzvDHzDLQwRyhBAB+UyXnZo1KhZDII10pZgUQzjByyV1SVJybVASh1xrS+G6cKyvZqRIqJ/l4WA/eHZ24z0LHIzV5CtKVRDdQ6MSmRhnjLggq+vwBSAJ8nGC0B4cBmXJmkuJv6PSj8ClKge0zpw7lVGEJpJnDp2Aoo4b6pfdn4N7ohcCL2EzSlMcD3CEu/XrQHNye3/Ra15ftzsXtoNu9HLR7PojCJlzHicJ1RxEGpGwew9JPRI2hcYJxo82ICg1RuCpaqI2UXAvOrclQCSx9YYVdlA6BdWiKQfbOZEBGGLmY1YNuBpL0qUTGuaGCx0sLbYfacFMwfTbXPsk5FQTZxJYEctUPHn36ksQJzTWsxrLY0a7QceOrsoKRmbJE8DsgRhFM2qb4LwGyyggZ5SotpIJqQ7Tg6HHCYQrsuCjkHPBPjm7QRWrREvszE2C8h++WP5AhjFSOuEAn2M0o59rjV18EnFGtH0HpIsad/mW72bptd5qtbzsuQcomVMYvBEeWIc3MVvDpjEhlFnZYjphaDQUpjLNir0xu1dfToHlqhaf5rclYgd4iJdvx8hJi/hpBabcJnRQH0R2uAhqPIEdKPCZuxDhNuLRQFjCmkigpZoTGOMu0O9YTrqxGiT/AHlq/PkJvT7gsVmO8XNBjziAvBbm3f/D+8MPHT0efa9Xw14+fu88azad8T1Dnzo/502fn/HLWP52GUehG8+ZJbXL7ZFAP/92kvmn1yxSz0y2j1b0oo3Xtr4LeyjVQKgQcHWN/FHB4CJ5yA+wtG+EVZG68dvmzbHr+t0PmFjPd2Lb/SaZ+tXyurb3PonDjA7KC8vXHeKPyG1BLAwQUAAIACAAclWdKlnjnaKABAAAuBgAAKAAAAHVuaXZlcnNhbC1uby12aWRlby9odG1sX3NraW5fc2V0dGluZ3MuanONlE1vwjAMhu/8CpRdJ8Q+YbuhwSQkDpPGbdohFFMq0jhK0g6G+O+rw1fTpoP40rx9+jp25Wxb7WKxiLVf21v37PYf/t5pQJrVGdz6umjQU9KZEckcpkkKIpHAKkh+/PQk785EyJhJZzrbfJKtKfkxpDcLLkwZVwELHdBMQMtDhj8BcB0Cf73SDmXtSyr1eZZZi7ITobQgbUeiTrlj2M27W+UKKzDmoC+gCx6BZ9pzq4k8Oz71KMpchKnicjPBGDszHq1ijZmcN+VfbhTo4o+v9kD3pfc28uxEYuzYQlpNPOpTNJNKgzFwyPs8ogjCgs9AlHy7bv2Desb1gip0npjEHunBHUWZVjyGWpf6Awofk4VXrZs9ijpnYW33xMM9hUcIvgFdsxo+Unggqkxd8QOVxpg6UkPrPT+hAvk8kfEhdZciyNFhybape+dC3fGHzBshrIzQMjCRadPNccXY2+DgmkrWSWjmRUgM5cWApkIfn+8g7zS2eo3Q/qvNuLU8WqbF7VBcjdRxMMUz6LFcIAkp1yvQU0RR1PN96eTV5K3dH1BLAwQUAAIACAAclWdKPmal3pMBAAB0GAAAIAAAAHVuaXZlcnNhbC1uby12aWRlby91bml2ZXJzYWwucG5n6wzwc+flkuJiYGDg9fRwCWJgYJnOwMBczsEGFOl/tfsJkGIsDnJ3Ylh3TuYlkMOS7ujryMCwsZ/7TyIrkM9Z4BFZzMDAdxiEGY/nr0hhYJDg9HRxDKmIe3vbsOuxg4hr4Nv6Wr8pFkJM6mzqTO6zNJurZUTSdmTOZ1f/tZQ35kJR3RuLvuLb2z5X7d0XoycONJShbme5ttTdjC+Lz/89srT2/nJ5ZqDggeUXJ96rPrr091+7Wg6QKuPF6nsfXfr8c44diNeQ7xYedWx/0WZlEK/GeNelTetefwErvN+zbssZPhDrg/0RVRBtVMgJ0uITwwSkFISng8ROjEqNSo1KjUqNSo1KjUqNSo1KjUqNSo1KjUqNSo1KjUqNSo1KjUqNSo1KjUoNB6mcyOulVfCh8225s+UYgZwHsy9OnfbYYpk7SOZHWsnSp392195fzg/iJqR9WbIxPEZq9928y+3g8fTMkiXf6x5duvH4o8X666+/gMfe67Zf7HWz/7X98x/mebU/9do9YhJBwp6ufi7rnBKaAFBLAwQUAAIACAAclWdKygXVgkoAAABrAAAAJAAAAHVuaXZlcnNhbC1uby12aWRlby91bml2ZXJzYWwucG5nLnhtbLOxr8jNUShLLSrOzM+zVTLUM1Cyt+PlsikoSi3LTC1XqACKGekZQICSQiUqtzwzpSQDKGRoaogQzEjNTM8osVWyMDOGC+oDzQQAUEsBAgAAFAACAAgAoIthSli5ETH6AgAAqggAAB0AAAAAAAAAAQAAAAAAAAAAAHVuaXZlcnNhbC1uby12aWRlby9wbGF5ZXIueG1sUEsBAgAAFAACAAgAHJVnSouE7NHNBAAAXxIAACYAAAAAAAAAAQAAAAAANQMAAHVuaXZlcnNhbC1uby12aWRlby9jb21tb25fbWVzc2FnZXMubG5nUEsBAgAAFAACAAgAHJVnSmhfRaskAwAARgwAADAAAAAAAAAAAQAAAAAARggAAHVuaXZlcnNhbC1uby12aWRlby9mbGFzaF9wdWJsaXNoaW5nX3NldHRpbmdzLnhtbFBLAQIAABQAAgAIAByVZ0pklRQNzAIAAHUKAAAqAAAAAAAAAAEAAAAAALgLAAB1bml2ZXJzYWwtbm8tdmlkZW8vZmxhc2hfc2tpbl9zZXR0aW5ncy54bWxQSwECAAAUAAIACAAclWdKxnTR4g8DAADXCwAALwAAAAAAAAABAAAAAADMDgAAdW5pdmVyc2FsLW5vLXZpZGVvL2h0bWxfcHVibGlzaGluZ19zZXR0aW5ncy54bWxQSwECAAAUAAIACAAclWdKlnjnaKABAAAuBgAAKAAAAAAAAAABAAAAAAAoEgAAdW5pdmVyc2FsLW5vLXZpZGVvL2h0bWxfc2tpbl9zZXR0aW5ncy5qc1BLAQIAABQAAgAIAByVZ0o+ZqXekwEAAHQYAAAgAAAAAAAAAAAAAAAAAA4UAAB1bml2ZXJzYWwtbm8tdmlkZW8vdW5pdmVyc2FsLnBuZ1BLAQIAABQAAgAIAByVZ0rKBdWCSgAAAGsAAAAkAAAAAAAAAAEAAAAAAN8VAAB1bml2ZXJzYWwtbm8tdmlkZW8vdW5pdmVyc2FsLnBuZy54bWxQSwUGAAAAAAgACACoAgAAaxYAAAAA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MDS\Desktop\Presentation1\webobject\wo5\test.html"/>
  <p:tag name="ISPRING_WO_WEB_ADDRESS_RELATIVE" val="Presentation1\webobject\wo5\test.html"/>
  <p:tag name="ISPRING_WO_DISPLAY_IN_SLIDE" val="1"/>
  <p:tag name="ISPRING_WO_FULL_SIZE" val="0"/>
  <p:tag name="ISPRING_WO_WINDOW_WIDTH" val="720"/>
  <p:tag name="ISPRING_WO_WINDOW_HEIGHT" val="540"/>
  <p:tag name="ISPRING_WO_SHOW_AFTER" val="0"/>
  <p:tag name="ISPRING_WO_INCLUDE_FILES_AND_SUBFOLDERS" val="0"/>
  <p:tag name="ISPRING_WO_SLIDE_POS_X" val="60"/>
  <p:tag name="ISPRING_WO_SLIDE_POS_Y" val="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MDS\Desktop\Presentation1\webobject\wo2\raw_median.html"/>
  <p:tag name="ISPRING_WO_WEB_ADDRESS_RELATIVE" val="Presentation1\webobject\wo2\raw_median.html"/>
  <p:tag name="ISPRING_WO_DISPLAY_IN_SLIDE" val="1"/>
  <p:tag name="ISPRING_WO_FULL_SIZE" val="0"/>
  <p:tag name="ISPRING_WO_WINDOW_WIDTH" val="720"/>
  <p:tag name="ISPRING_WO_WINDOW_HEIGHT" val="540"/>
  <p:tag name="ISPRING_WO_SHOW_AFTER" val="0"/>
  <p:tag name="ISPRING_WO_INCLUDE_FILES_AND_SUBFOLDERS" val="0"/>
  <p:tag name="ISPRING_WO_SLIDE_POS_X" val="240"/>
  <p:tag name="ISPRING_WO_SLIDE_POS_Y" val="1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MDS\Desktop\Presentation1\webobject\wo4\sample_FFT.html"/>
  <p:tag name="ISPRING_WO_WEB_ADDRESS_RELATIVE" val="Presentation1\webobject\wo4\sample_FFT.html"/>
  <p:tag name="ISPRING_WO_DISPLAY_IN_SLIDE" val="1"/>
  <p:tag name="ISPRING_WO_FULL_SIZE" val="0"/>
  <p:tag name="ISPRING_WO_WINDOW_WIDTH" val="720"/>
  <p:tag name="ISPRING_WO_WINDOW_HEIGHT" val="540"/>
  <p:tag name="ISPRING_WO_SHOW_AFTER" val="0"/>
  <p:tag name="ISPRING_WO_INCLUDE_FILES_AND_SUBFOLDERS" val="0"/>
  <p:tag name="ISPRING_WO_SLIDE_POS_X" val="50"/>
  <p:tag name="ISPRING_WO_SLIDE_POS_Y" val="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493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</dc:title>
  <dc:creator>MDS</dc:creator>
  <cp:lastModifiedBy>MDS</cp:lastModifiedBy>
  <cp:revision>20</cp:revision>
  <dcterms:created xsi:type="dcterms:W3CDTF">2017-03-07T23:27:33Z</dcterms:created>
  <dcterms:modified xsi:type="dcterms:W3CDTF">2017-03-08T15:09:16Z</dcterms:modified>
</cp:coreProperties>
</file>