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56" r:id="rId2"/>
    <p:sldId id="257" r:id="rId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93D0"/>
    <a:srgbClr val="2B2C76"/>
    <a:srgbClr val="FBF4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79970" autoAdjust="0"/>
  </p:normalViewPr>
  <p:slideViewPr>
    <p:cSldViewPr snapToGrid="0">
      <p:cViewPr varScale="1">
        <p:scale>
          <a:sx n="63" d="100"/>
          <a:sy n="63" d="100"/>
        </p:scale>
        <p:origin x="511"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6EB177-286F-4FC3-A9EA-74F391D5112D}"/>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5ED6D959-FCEA-4E07-96DE-05146FCC64AC}"/>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8537166-883B-43FC-BFA0-B8B482D55C08}" type="datetimeFigureOut">
              <a:rPr lang="en-US" smtClean="0"/>
              <a:t>8/26/2018</a:t>
            </a:fld>
            <a:endParaRPr lang="en-US"/>
          </a:p>
        </p:txBody>
      </p:sp>
      <p:sp>
        <p:nvSpPr>
          <p:cNvPr id="4" name="Footer Placeholder 3">
            <a:extLst>
              <a:ext uri="{FF2B5EF4-FFF2-40B4-BE49-F238E27FC236}">
                <a16:creationId xmlns:a16="http://schemas.microsoft.com/office/drawing/2014/main" id="{A15C2D34-BA31-41D1-AF85-6AF1D77C550E}"/>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3A4EC7B-A73F-4FC2-BC10-8DCFC8BF9926}"/>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D03A3AD-1D94-4AA2-979D-905306EC6E81}" type="slidenum">
              <a:rPr lang="en-US" smtClean="0"/>
              <a:t>‹#›</a:t>
            </a:fld>
            <a:endParaRPr lang="en-US"/>
          </a:p>
        </p:txBody>
      </p:sp>
    </p:spTree>
    <p:extLst>
      <p:ext uri="{BB962C8B-B14F-4D97-AF65-F5344CB8AC3E}">
        <p14:creationId xmlns:p14="http://schemas.microsoft.com/office/powerpoint/2010/main" val="880638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EF45E17-21B5-4605-92F3-3A01CF46CD11}" type="datetimeFigureOut">
              <a:rPr lang="en-US" smtClean="0"/>
              <a:t>8/26/2018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9E03DA87-8D64-475F-9FA9-5A871C965F40}" type="slidenum">
              <a:rPr lang="en-US" smtClean="0"/>
              <a:t>‹#›</a:t>
            </a:fld>
            <a:endParaRPr lang="en-US"/>
          </a:p>
        </p:txBody>
      </p:sp>
    </p:spTree>
    <p:extLst>
      <p:ext uri="{BB962C8B-B14F-4D97-AF65-F5344CB8AC3E}">
        <p14:creationId xmlns:p14="http://schemas.microsoft.com/office/powerpoint/2010/main" val="3893839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https://github.com/betterscientificsoftware/PSIP-Tools/blob/master/PSIP-Overview.md</a:t>
            </a:r>
          </a:p>
        </p:txBody>
      </p:sp>
      <p:sp>
        <p:nvSpPr>
          <p:cNvPr id="4" name="Slide Number Placeholder 3"/>
          <p:cNvSpPr>
            <a:spLocks noGrp="1"/>
          </p:cNvSpPr>
          <p:nvPr>
            <p:ph type="sldNum" sz="quarter" idx="10"/>
          </p:nvPr>
        </p:nvSpPr>
        <p:spPr/>
        <p:txBody>
          <a:bodyPr/>
          <a:lstStyle/>
          <a:p>
            <a:fld id="{9E03DA87-8D64-475F-9FA9-5A871C965F40}" type="slidenum">
              <a:rPr lang="en-US" smtClean="0"/>
              <a:t>1</a:t>
            </a:fld>
            <a:endParaRPr lang="en-US"/>
          </a:p>
        </p:txBody>
      </p:sp>
    </p:spTree>
    <p:extLst>
      <p:ext uri="{BB962C8B-B14F-4D97-AF65-F5344CB8AC3E}">
        <p14:creationId xmlns:p14="http://schemas.microsoft.com/office/powerpoint/2010/main" val="473989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https://github.com/betterscientificsoftware/PSIP-Tools/blob/master/PSIP-Overview.md</a:t>
            </a:r>
          </a:p>
        </p:txBody>
      </p:sp>
      <p:sp>
        <p:nvSpPr>
          <p:cNvPr id="4" name="Slide Number Placeholder 3"/>
          <p:cNvSpPr>
            <a:spLocks noGrp="1"/>
          </p:cNvSpPr>
          <p:nvPr>
            <p:ph type="sldNum" sz="quarter" idx="10"/>
          </p:nvPr>
        </p:nvSpPr>
        <p:spPr/>
        <p:txBody>
          <a:bodyPr/>
          <a:lstStyle/>
          <a:p>
            <a:fld id="{9E03DA87-8D64-475F-9FA9-5A871C965F40}" type="slidenum">
              <a:rPr lang="en-US" smtClean="0"/>
              <a:t>2</a:t>
            </a:fld>
            <a:endParaRPr lang="en-US"/>
          </a:p>
        </p:txBody>
      </p:sp>
    </p:spTree>
    <p:extLst>
      <p:ext uri="{BB962C8B-B14F-4D97-AF65-F5344CB8AC3E}">
        <p14:creationId xmlns:p14="http://schemas.microsoft.com/office/powerpoint/2010/main" val="433469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7187-736E-4BAF-A195-ED0306A2F9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C7597C-5B78-448D-8C87-4903BF7CBD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6F1673-F5BF-4C3D-964E-01ED43C0C250}"/>
              </a:ext>
            </a:extLst>
          </p:cNvPr>
          <p:cNvSpPr>
            <a:spLocks noGrp="1"/>
          </p:cNvSpPr>
          <p:nvPr>
            <p:ph type="dt" sz="half" idx="10"/>
          </p:nvPr>
        </p:nvSpPr>
        <p:spPr/>
        <p:txBody>
          <a:bodyPr/>
          <a:lstStyle/>
          <a:p>
            <a:fld id="{093F1B70-6B4C-4EC4-8BD1-7043040A5886}" type="datetimeFigureOut">
              <a:rPr lang="en-US" smtClean="0"/>
              <a:t>8/26/2018</a:t>
            </a:fld>
            <a:endParaRPr lang="en-US"/>
          </a:p>
        </p:txBody>
      </p:sp>
      <p:sp>
        <p:nvSpPr>
          <p:cNvPr id="5" name="Footer Placeholder 4">
            <a:extLst>
              <a:ext uri="{FF2B5EF4-FFF2-40B4-BE49-F238E27FC236}">
                <a16:creationId xmlns:a16="http://schemas.microsoft.com/office/drawing/2014/main" id="{BBE66473-4554-4E26-A98F-08FBB2A02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1555C-B80A-477A-8130-251343418E35}"/>
              </a:ext>
            </a:extLst>
          </p:cNvPr>
          <p:cNvSpPr>
            <a:spLocks noGrp="1"/>
          </p:cNvSpPr>
          <p:nvPr>
            <p:ph type="sldNum" sz="quarter" idx="12"/>
          </p:nvPr>
        </p:nvSpPr>
        <p:spPr/>
        <p:txBody>
          <a:bodyPr/>
          <a:lstStyle/>
          <a:p>
            <a:fld id="{39A10AC4-258C-4600-9AAC-A5241CEDC6F1}" type="slidenum">
              <a:rPr lang="en-US" smtClean="0"/>
              <a:t>‹#›</a:t>
            </a:fld>
            <a:endParaRPr lang="en-US"/>
          </a:p>
        </p:txBody>
      </p:sp>
    </p:spTree>
    <p:extLst>
      <p:ext uri="{BB962C8B-B14F-4D97-AF65-F5344CB8AC3E}">
        <p14:creationId xmlns:p14="http://schemas.microsoft.com/office/powerpoint/2010/main" val="3133120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D265-744E-42B4-8624-B7363E08FE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C59904-16C0-4D6F-87D2-3EE5521C8D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53309-2A34-4AC5-8D45-534287D5C3C6}"/>
              </a:ext>
            </a:extLst>
          </p:cNvPr>
          <p:cNvSpPr>
            <a:spLocks noGrp="1"/>
          </p:cNvSpPr>
          <p:nvPr>
            <p:ph type="dt" sz="half" idx="10"/>
          </p:nvPr>
        </p:nvSpPr>
        <p:spPr/>
        <p:txBody>
          <a:bodyPr/>
          <a:lstStyle/>
          <a:p>
            <a:fld id="{093F1B70-6B4C-4EC4-8BD1-7043040A5886}" type="datetimeFigureOut">
              <a:rPr lang="en-US" smtClean="0"/>
              <a:t>8/26/2018</a:t>
            </a:fld>
            <a:endParaRPr lang="en-US"/>
          </a:p>
        </p:txBody>
      </p:sp>
      <p:sp>
        <p:nvSpPr>
          <p:cNvPr id="5" name="Footer Placeholder 4">
            <a:extLst>
              <a:ext uri="{FF2B5EF4-FFF2-40B4-BE49-F238E27FC236}">
                <a16:creationId xmlns:a16="http://schemas.microsoft.com/office/drawing/2014/main" id="{F5A52AD8-4D86-4824-88AC-530C27E2A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07E4A-C033-4A4E-ACED-A1B7602F6ED1}"/>
              </a:ext>
            </a:extLst>
          </p:cNvPr>
          <p:cNvSpPr>
            <a:spLocks noGrp="1"/>
          </p:cNvSpPr>
          <p:nvPr>
            <p:ph type="sldNum" sz="quarter" idx="12"/>
          </p:nvPr>
        </p:nvSpPr>
        <p:spPr/>
        <p:txBody>
          <a:bodyPr/>
          <a:lstStyle/>
          <a:p>
            <a:fld id="{39A10AC4-258C-4600-9AAC-A5241CEDC6F1}" type="slidenum">
              <a:rPr lang="en-US" smtClean="0"/>
              <a:t>‹#›</a:t>
            </a:fld>
            <a:endParaRPr lang="en-US"/>
          </a:p>
        </p:txBody>
      </p:sp>
    </p:spTree>
    <p:extLst>
      <p:ext uri="{BB962C8B-B14F-4D97-AF65-F5344CB8AC3E}">
        <p14:creationId xmlns:p14="http://schemas.microsoft.com/office/powerpoint/2010/main" val="2160617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52EB20-FCEC-4A72-87E1-BB219E43BE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0CCC9B-33A7-4D22-AD7B-D0332858BEE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5144F-3BCF-4324-B889-DC92A9C320CC}"/>
              </a:ext>
            </a:extLst>
          </p:cNvPr>
          <p:cNvSpPr>
            <a:spLocks noGrp="1"/>
          </p:cNvSpPr>
          <p:nvPr>
            <p:ph type="dt" sz="half" idx="10"/>
          </p:nvPr>
        </p:nvSpPr>
        <p:spPr/>
        <p:txBody>
          <a:bodyPr/>
          <a:lstStyle/>
          <a:p>
            <a:fld id="{093F1B70-6B4C-4EC4-8BD1-7043040A5886}" type="datetimeFigureOut">
              <a:rPr lang="en-US" smtClean="0"/>
              <a:t>8/26/2018</a:t>
            </a:fld>
            <a:endParaRPr lang="en-US"/>
          </a:p>
        </p:txBody>
      </p:sp>
      <p:sp>
        <p:nvSpPr>
          <p:cNvPr id="5" name="Footer Placeholder 4">
            <a:extLst>
              <a:ext uri="{FF2B5EF4-FFF2-40B4-BE49-F238E27FC236}">
                <a16:creationId xmlns:a16="http://schemas.microsoft.com/office/drawing/2014/main" id="{93F292A2-D826-441F-9BFD-9BE488B67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77B62-CF4F-499C-8F30-EAC0414AC643}"/>
              </a:ext>
            </a:extLst>
          </p:cNvPr>
          <p:cNvSpPr>
            <a:spLocks noGrp="1"/>
          </p:cNvSpPr>
          <p:nvPr>
            <p:ph type="sldNum" sz="quarter" idx="12"/>
          </p:nvPr>
        </p:nvSpPr>
        <p:spPr/>
        <p:txBody>
          <a:bodyPr/>
          <a:lstStyle/>
          <a:p>
            <a:fld id="{39A10AC4-258C-4600-9AAC-A5241CEDC6F1}" type="slidenum">
              <a:rPr lang="en-US" smtClean="0"/>
              <a:t>‹#›</a:t>
            </a:fld>
            <a:endParaRPr lang="en-US"/>
          </a:p>
        </p:txBody>
      </p:sp>
    </p:spTree>
    <p:extLst>
      <p:ext uri="{BB962C8B-B14F-4D97-AF65-F5344CB8AC3E}">
        <p14:creationId xmlns:p14="http://schemas.microsoft.com/office/powerpoint/2010/main" val="248206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2621-26AB-41BC-97F7-1CE79417FA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ABC52C-158D-4C55-87E7-15AED911DD6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508A1-9DE1-443E-A781-EBF8F3C7D3FE}"/>
              </a:ext>
            </a:extLst>
          </p:cNvPr>
          <p:cNvSpPr>
            <a:spLocks noGrp="1"/>
          </p:cNvSpPr>
          <p:nvPr>
            <p:ph type="dt" sz="half" idx="10"/>
          </p:nvPr>
        </p:nvSpPr>
        <p:spPr/>
        <p:txBody>
          <a:bodyPr/>
          <a:lstStyle/>
          <a:p>
            <a:fld id="{093F1B70-6B4C-4EC4-8BD1-7043040A5886}" type="datetimeFigureOut">
              <a:rPr lang="en-US" smtClean="0"/>
              <a:t>8/26/2018</a:t>
            </a:fld>
            <a:endParaRPr lang="en-US"/>
          </a:p>
        </p:txBody>
      </p:sp>
      <p:sp>
        <p:nvSpPr>
          <p:cNvPr id="5" name="Footer Placeholder 4">
            <a:extLst>
              <a:ext uri="{FF2B5EF4-FFF2-40B4-BE49-F238E27FC236}">
                <a16:creationId xmlns:a16="http://schemas.microsoft.com/office/drawing/2014/main" id="{294F7FAF-0756-44BB-BC4A-CB03AF703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CA0D85-D766-44DB-BB78-C3EC04833986}"/>
              </a:ext>
            </a:extLst>
          </p:cNvPr>
          <p:cNvSpPr>
            <a:spLocks noGrp="1"/>
          </p:cNvSpPr>
          <p:nvPr>
            <p:ph type="sldNum" sz="quarter" idx="12"/>
          </p:nvPr>
        </p:nvSpPr>
        <p:spPr/>
        <p:txBody>
          <a:bodyPr/>
          <a:lstStyle/>
          <a:p>
            <a:fld id="{39A10AC4-258C-4600-9AAC-A5241CEDC6F1}" type="slidenum">
              <a:rPr lang="en-US" smtClean="0"/>
              <a:t>‹#›</a:t>
            </a:fld>
            <a:endParaRPr lang="en-US"/>
          </a:p>
        </p:txBody>
      </p:sp>
    </p:spTree>
    <p:extLst>
      <p:ext uri="{BB962C8B-B14F-4D97-AF65-F5344CB8AC3E}">
        <p14:creationId xmlns:p14="http://schemas.microsoft.com/office/powerpoint/2010/main" val="3013910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6F62-091F-4F5E-AF3D-952D76E4DC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20077A-E26C-4D8E-9678-88278A0659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A44B297-C9CA-496C-8452-0EF768C087A2}"/>
              </a:ext>
            </a:extLst>
          </p:cNvPr>
          <p:cNvSpPr>
            <a:spLocks noGrp="1"/>
          </p:cNvSpPr>
          <p:nvPr>
            <p:ph type="dt" sz="half" idx="10"/>
          </p:nvPr>
        </p:nvSpPr>
        <p:spPr/>
        <p:txBody>
          <a:bodyPr/>
          <a:lstStyle/>
          <a:p>
            <a:fld id="{093F1B70-6B4C-4EC4-8BD1-7043040A5886}" type="datetimeFigureOut">
              <a:rPr lang="en-US" smtClean="0"/>
              <a:t>8/26/2018</a:t>
            </a:fld>
            <a:endParaRPr lang="en-US"/>
          </a:p>
        </p:txBody>
      </p:sp>
      <p:sp>
        <p:nvSpPr>
          <p:cNvPr id="5" name="Footer Placeholder 4">
            <a:extLst>
              <a:ext uri="{FF2B5EF4-FFF2-40B4-BE49-F238E27FC236}">
                <a16:creationId xmlns:a16="http://schemas.microsoft.com/office/drawing/2014/main" id="{F80168F1-EB8A-4EBB-A2CF-94E186574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4D389-31D0-4F18-B67E-A6913BA0AEC9}"/>
              </a:ext>
            </a:extLst>
          </p:cNvPr>
          <p:cNvSpPr>
            <a:spLocks noGrp="1"/>
          </p:cNvSpPr>
          <p:nvPr>
            <p:ph type="sldNum" sz="quarter" idx="12"/>
          </p:nvPr>
        </p:nvSpPr>
        <p:spPr/>
        <p:txBody>
          <a:bodyPr/>
          <a:lstStyle/>
          <a:p>
            <a:fld id="{39A10AC4-258C-4600-9AAC-A5241CEDC6F1}" type="slidenum">
              <a:rPr lang="en-US" smtClean="0"/>
              <a:t>‹#›</a:t>
            </a:fld>
            <a:endParaRPr lang="en-US"/>
          </a:p>
        </p:txBody>
      </p:sp>
    </p:spTree>
    <p:extLst>
      <p:ext uri="{BB962C8B-B14F-4D97-AF65-F5344CB8AC3E}">
        <p14:creationId xmlns:p14="http://schemas.microsoft.com/office/powerpoint/2010/main" val="32297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43AE-558B-4288-86D2-8FE84A68B6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0FE359-8B7B-4FDA-AC24-D3A666165DA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A1DE59-3811-4624-8B37-76BB2A0CE3E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52415-F9DE-45C1-AB37-3E282B3B3324}"/>
              </a:ext>
            </a:extLst>
          </p:cNvPr>
          <p:cNvSpPr>
            <a:spLocks noGrp="1"/>
          </p:cNvSpPr>
          <p:nvPr>
            <p:ph type="dt" sz="half" idx="10"/>
          </p:nvPr>
        </p:nvSpPr>
        <p:spPr/>
        <p:txBody>
          <a:bodyPr/>
          <a:lstStyle/>
          <a:p>
            <a:fld id="{093F1B70-6B4C-4EC4-8BD1-7043040A5886}" type="datetimeFigureOut">
              <a:rPr lang="en-US" smtClean="0"/>
              <a:t>8/26/2018</a:t>
            </a:fld>
            <a:endParaRPr lang="en-US"/>
          </a:p>
        </p:txBody>
      </p:sp>
      <p:sp>
        <p:nvSpPr>
          <p:cNvPr id="6" name="Footer Placeholder 5">
            <a:extLst>
              <a:ext uri="{FF2B5EF4-FFF2-40B4-BE49-F238E27FC236}">
                <a16:creationId xmlns:a16="http://schemas.microsoft.com/office/drawing/2014/main" id="{1A842AE9-D1FD-4121-A7DA-2723B7DE9D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6B2DE-632E-4315-9F36-FDBD0FC299EC}"/>
              </a:ext>
            </a:extLst>
          </p:cNvPr>
          <p:cNvSpPr>
            <a:spLocks noGrp="1"/>
          </p:cNvSpPr>
          <p:nvPr>
            <p:ph type="sldNum" sz="quarter" idx="12"/>
          </p:nvPr>
        </p:nvSpPr>
        <p:spPr/>
        <p:txBody>
          <a:bodyPr/>
          <a:lstStyle/>
          <a:p>
            <a:fld id="{39A10AC4-258C-4600-9AAC-A5241CEDC6F1}" type="slidenum">
              <a:rPr lang="en-US" smtClean="0"/>
              <a:t>‹#›</a:t>
            </a:fld>
            <a:endParaRPr lang="en-US"/>
          </a:p>
        </p:txBody>
      </p:sp>
    </p:spTree>
    <p:extLst>
      <p:ext uri="{BB962C8B-B14F-4D97-AF65-F5344CB8AC3E}">
        <p14:creationId xmlns:p14="http://schemas.microsoft.com/office/powerpoint/2010/main" val="2193207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77D2-9866-44BB-A2B8-EA7422F507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71E90C-A295-4C0B-8E28-F989F34761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9D58E8-533F-4B3C-8632-0D386AE376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E97C69-7DB4-4F08-8F55-63391082D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218427-1489-4E9B-BF26-98A4AF7F47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ECE14-754C-4DA6-A08D-D28FE3A34B33}"/>
              </a:ext>
            </a:extLst>
          </p:cNvPr>
          <p:cNvSpPr>
            <a:spLocks noGrp="1"/>
          </p:cNvSpPr>
          <p:nvPr>
            <p:ph type="dt" sz="half" idx="10"/>
          </p:nvPr>
        </p:nvSpPr>
        <p:spPr/>
        <p:txBody>
          <a:bodyPr/>
          <a:lstStyle/>
          <a:p>
            <a:fld id="{093F1B70-6B4C-4EC4-8BD1-7043040A5886}" type="datetimeFigureOut">
              <a:rPr lang="en-US" smtClean="0"/>
              <a:t>8/26/2018</a:t>
            </a:fld>
            <a:endParaRPr lang="en-US"/>
          </a:p>
        </p:txBody>
      </p:sp>
      <p:sp>
        <p:nvSpPr>
          <p:cNvPr id="8" name="Footer Placeholder 7">
            <a:extLst>
              <a:ext uri="{FF2B5EF4-FFF2-40B4-BE49-F238E27FC236}">
                <a16:creationId xmlns:a16="http://schemas.microsoft.com/office/drawing/2014/main" id="{6D2947C8-F178-4A32-94D7-984B8CF6B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6F3F9F-0B12-4923-84A6-5994B4024AA1}"/>
              </a:ext>
            </a:extLst>
          </p:cNvPr>
          <p:cNvSpPr>
            <a:spLocks noGrp="1"/>
          </p:cNvSpPr>
          <p:nvPr>
            <p:ph type="sldNum" sz="quarter" idx="12"/>
          </p:nvPr>
        </p:nvSpPr>
        <p:spPr/>
        <p:txBody>
          <a:bodyPr/>
          <a:lstStyle/>
          <a:p>
            <a:fld id="{39A10AC4-258C-4600-9AAC-A5241CEDC6F1}" type="slidenum">
              <a:rPr lang="en-US" smtClean="0"/>
              <a:t>‹#›</a:t>
            </a:fld>
            <a:endParaRPr lang="en-US"/>
          </a:p>
        </p:txBody>
      </p:sp>
    </p:spTree>
    <p:extLst>
      <p:ext uri="{BB962C8B-B14F-4D97-AF65-F5344CB8AC3E}">
        <p14:creationId xmlns:p14="http://schemas.microsoft.com/office/powerpoint/2010/main" val="3822490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558E-4E88-4A09-97BE-9492A85A6C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7C3F42-0BC9-404C-81A3-F96990979ECD}"/>
              </a:ext>
            </a:extLst>
          </p:cNvPr>
          <p:cNvSpPr>
            <a:spLocks noGrp="1"/>
          </p:cNvSpPr>
          <p:nvPr>
            <p:ph type="dt" sz="half" idx="10"/>
          </p:nvPr>
        </p:nvSpPr>
        <p:spPr/>
        <p:txBody>
          <a:bodyPr/>
          <a:lstStyle/>
          <a:p>
            <a:fld id="{093F1B70-6B4C-4EC4-8BD1-7043040A5886}" type="datetimeFigureOut">
              <a:rPr lang="en-US" smtClean="0"/>
              <a:t>8/26/2018</a:t>
            </a:fld>
            <a:endParaRPr lang="en-US"/>
          </a:p>
        </p:txBody>
      </p:sp>
      <p:sp>
        <p:nvSpPr>
          <p:cNvPr id="4" name="Footer Placeholder 3">
            <a:extLst>
              <a:ext uri="{FF2B5EF4-FFF2-40B4-BE49-F238E27FC236}">
                <a16:creationId xmlns:a16="http://schemas.microsoft.com/office/drawing/2014/main" id="{C1126976-4555-4947-B1A6-1A352B3C3E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89E6D4-C16A-471E-BC48-432220C8B149}"/>
              </a:ext>
            </a:extLst>
          </p:cNvPr>
          <p:cNvSpPr>
            <a:spLocks noGrp="1"/>
          </p:cNvSpPr>
          <p:nvPr>
            <p:ph type="sldNum" sz="quarter" idx="12"/>
          </p:nvPr>
        </p:nvSpPr>
        <p:spPr/>
        <p:txBody>
          <a:bodyPr/>
          <a:lstStyle/>
          <a:p>
            <a:fld id="{39A10AC4-258C-4600-9AAC-A5241CEDC6F1}" type="slidenum">
              <a:rPr lang="en-US" smtClean="0"/>
              <a:t>‹#›</a:t>
            </a:fld>
            <a:endParaRPr lang="en-US"/>
          </a:p>
        </p:txBody>
      </p:sp>
    </p:spTree>
    <p:extLst>
      <p:ext uri="{BB962C8B-B14F-4D97-AF65-F5344CB8AC3E}">
        <p14:creationId xmlns:p14="http://schemas.microsoft.com/office/powerpoint/2010/main" val="172229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5A0DA5-0873-4775-BE12-80527E2C7ED6}"/>
              </a:ext>
            </a:extLst>
          </p:cNvPr>
          <p:cNvSpPr>
            <a:spLocks noGrp="1"/>
          </p:cNvSpPr>
          <p:nvPr>
            <p:ph type="dt" sz="half" idx="10"/>
          </p:nvPr>
        </p:nvSpPr>
        <p:spPr/>
        <p:txBody>
          <a:bodyPr/>
          <a:lstStyle/>
          <a:p>
            <a:fld id="{093F1B70-6B4C-4EC4-8BD1-7043040A5886}" type="datetimeFigureOut">
              <a:rPr lang="en-US" smtClean="0"/>
              <a:t>8/26/2018</a:t>
            </a:fld>
            <a:endParaRPr lang="en-US"/>
          </a:p>
        </p:txBody>
      </p:sp>
      <p:sp>
        <p:nvSpPr>
          <p:cNvPr id="3" name="Footer Placeholder 2">
            <a:extLst>
              <a:ext uri="{FF2B5EF4-FFF2-40B4-BE49-F238E27FC236}">
                <a16:creationId xmlns:a16="http://schemas.microsoft.com/office/drawing/2014/main" id="{5EA1590E-3864-46B7-A25D-1B522BE32B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88699C-C4A3-4A0E-B4C9-74D2D2E3A859}"/>
              </a:ext>
            </a:extLst>
          </p:cNvPr>
          <p:cNvSpPr>
            <a:spLocks noGrp="1"/>
          </p:cNvSpPr>
          <p:nvPr>
            <p:ph type="sldNum" sz="quarter" idx="12"/>
          </p:nvPr>
        </p:nvSpPr>
        <p:spPr/>
        <p:txBody>
          <a:bodyPr/>
          <a:lstStyle/>
          <a:p>
            <a:fld id="{39A10AC4-258C-4600-9AAC-A5241CEDC6F1}" type="slidenum">
              <a:rPr lang="en-US" smtClean="0"/>
              <a:t>‹#›</a:t>
            </a:fld>
            <a:endParaRPr lang="en-US"/>
          </a:p>
        </p:txBody>
      </p:sp>
    </p:spTree>
    <p:extLst>
      <p:ext uri="{BB962C8B-B14F-4D97-AF65-F5344CB8AC3E}">
        <p14:creationId xmlns:p14="http://schemas.microsoft.com/office/powerpoint/2010/main" val="32653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43CA1-6084-4309-9758-D5DFF8CAA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AE8C66-E3EA-437B-97A0-9584731D16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0232D1-50A7-4E24-87B6-2D24774554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BDAE74-83D3-46FC-B841-FE4800099696}"/>
              </a:ext>
            </a:extLst>
          </p:cNvPr>
          <p:cNvSpPr>
            <a:spLocks noGrp="1"/>
          </p:cNvSpPr>
          <p:nvPr>
            <p:ph type="dt" sz="half" idx="10"/>
          </p:nvPr>
        </p:nvSpPr>
        <p:spPr/>
        <p:txBody>
          <a:bodyPr/>
          <a:lstStyle/>
          <a:p>
            <a:fld id="{093F1B70-6B4C-4EC4-8BD1-7043040A5886}" type="datetimeFigureOut">
              <a:rPr lang="en-US" smtClean="0"/>
              <a:t>8/26/2018</a:t>
            </a:fld>
            <a:endParaRPr lang="en-US"/>
          </a:p>
        </p:txBody>
      </p:sp>
      <p:sp>
        <p:nvSpPr>
          <p:cNvPr id="6" name="Footer Placeholder 5">
            <a:extLst>
              <a:ext uri="{FF2B5EF4-FFF2-40B4-BE49-F238E27FC236}">
                <a16:creationId xmlns:a16="http://schemas.microsoft.com/office/drawing/2014/main" id="{BA539B37-052B-4FC0-BEB6-6679F5E47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A4122-BEF9-4D49-BE4C-4DA5D3FE3AC7}"/>
              </a:ext>
            </a:extLst>
          </p:cNvPr>
          <p:cNvSpPr>
            <a:spLocks noGrp="1"/>
          </p:cNvSpPr>
          <p:nvPr>
            <p:ph type="sldNum" sz="quarter" idx="12"/>
          </p:nvPr>
        </p:nvSpPr>
        <p:spPr/>
        <p:txBody>
          <a:bodyPr/>
          <a:lstStyle/>
          <a:p>
            <a:fld id="{39A10AC4-258C-4600-9AAC-A5241CEDC6F1}" type="slidenum">
              <a:rPr lang="en-US" smtClean="0"/>
              <a:t>‹#›</a:t>
            </a:fld>
            <a:endParaRPr lang="en-US"/>
          </a:p>
        </p:txBody>
      </p:sp>
    </p:spTree>
    <p:extLst>
      <p:ext uri="{BB962C8B-B14F-4D97-AF65-F5344CB8AC3E}">
        <p14:creationId xmlns:p14="http://schemas.microsoft.com/office/powerpoint/2010/main" val="77098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E79D-C1CC-49DF-AA8B-4A6E8B58B1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5549E9-8AF1-4F5B-93A0-F02AFEC925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A8120B-EA6B-44EB-B5E3-AD1806773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B1527A-8503-4E51-8A5B-40E67BD56068}"/>
              </a:ext>
            </a:extLst>
          </p:cNvPr>
          <p:cNvSpPr>
            <a:spLocks noGrp="1"/>
          </p:cNvSpPr>
          <p:nvPr>
            <p:ph type="dt" sz="half" idx="10"/>
          </p:nvPr>
        </p:nvSpPr>
        <p:spPr/>
        <p:txBody>
          <a:bodyPr/>
          <a:lstStyle/>
          <a:p>
            <a:fld id="{093F1B70-6B4C-4EC4-8BD1-7043040A5886}" type="datetimeFigureOut">
              <a:rPr lang="en-US" smtClean="0"/>
              <a:t>8/26/2018</a:t>
            </a:fld>
            <a:endParaRPr lang="en-US"/>
          </a:p>
        </p:txBody>
      </p:sp>
      <p:sp>
        <p:nvSpPr>
          <p:cNvPr id="6" name="Footer Placeholder 5">
            <a:extLst>
              <a:ext uri="{FF2B5EF4-FFF2-40B4-BE49-F238E27FC236}">
                <a16:creationId xmlns:a16="http://schemas.microsoft.com/office/drawing/2014/main" id="{F835FA43-BA63-4A72-8318-FF0CFD8062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757244-E622-4B6F-9E8A-13A25DF9D851}"/>
              </a:ext>
            </a:extLst>
          </p:cNvPr>
          <p:cNvSpPr>
            <a:spLocks noGrp="1"/>
          </p:cNvSpPr>
          <p:nvPr>
            <p:ph type="sldNum" sz="quarter" idx="12"/>
          </p:nvPr>
        </p:nvSpPr>
        <p:spPr/>
        <p:txBody>
          <a:bodyPr/>
          <a:lstStyle/>
          <a:p>
            <a:fld id="{39A10AC4-258C-4600-9AAC-A5241CEDC6F1}" type="slidenum">
              <a:rPr lang="en-US" smtClean="0"/>
              <a:t>‹#›</a:t>
            </a:fld>
            <a:endParaRPr lang="en-US"/>
          </a:p>
        </p:txBody>
      </p:sp>
    </p:spTree>
    <p:extLst>
      <p:ext uri="{BB962C8B-B14F-4D97-AF65-F5344CB8AC3E}">
        <p14:creationId xmlns:p14="http://schemas.microsoft.com/office/powerpoint/2010/main" val="139100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03060C-00AF-403B-A19F-76AFA0C541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D51083-F8C6-4FDB-89A2-06710E379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19427C-87E9-44A4-AF13-022A81F341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F1B70-6B4C-4EC4-8BD1-7043040A5886}" type="datetimeFigureOut">
              <a:rPr lang="en-US" smtClean="0"/>
              <a:t>8/26/2018</a:t>
            </a:fld>
            <a:endParaRPr lang="en-US"/>
          </a:p>
        </p:txBody>
      </p:sp>
      <p:sp>
        <p:nvSpPr>
          <p:cNvPr id="5" name="Footer Placeholder 4">
            <a:extLst>
              <a:ext uri="{FF2B5EF4-FFF2-40B4-BE49-F238E27FC236}">
                <a16:creationId xmlns:a16="http://schemas.microsoft.com/office/drawing/2014/main" id="{E0FF2A28-9192-4220-AD4F-D9C8BB9C5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0B5BA3-1B56-4B66-BB98-B48521FFE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10AC4-258C-4600-9AAC-A5241CEDC6F1}" type="slidenum">
              <a:rPr lang="en-US" smtClean="0"/>
              <a:t>‹#›</a:t>
            </a:fld>
            <a:endParaRPr lang="en-US"/>
          </a:p>
        </p:txBody>
      </p:sp>
    </p:spTree>
    <p:extLst>
      <p:ext uri="{BB962C8B-B14F-4D97-AF65-F5344CB8AC3E}">
        <p14:creationId xmlns:p14="http://schemas.microsoft.com/office/powerpoint/2010/main" val="2796547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github.com/betterscientificsoftware/PSIP-Tools/blob/master/PSIP-Overview.md"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ithub.com/betterscientificsoftware/PSIP-Tools/blob/master/ProgressTrackingCards.md" TargetMode="External"/><Relationship Id="rId4" Type="http://schemas.openxmlformats.org/officeDocument/2006/relationships/hyperlink" Target="https://github.com/betterscientificsoftware/PSIP-Tools/blob/master/PSIP-Overview.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C8C260C-EC83-4BC6-B0E8-014801D5AD25}"/>
              </a:ext>
            </a:extLst>
          </p:cNvPr>
          <p:cNvPicPr>
            <a:picLocks noChangeAspect="1"/>
          </p:cNvPicPr>
          <p:nvPr/>
        </p:nvPicPr>
        <p:blipFill rotWithShape="1">
          <a:blip r:embed="rId3">
            <a:extLst>
              <a:ext uri="{28A0092B-C50C-407E-A947-70E740481C1C}">
                <a14:useLocalDpi xmlns:a14="http://schemas.microsoft.com/office/drawing/2010/main" val="0"/>
              </a:ext>
            </a:extLst>
          </a:blip>
          <a:srcRect l="3606" t="10290" r="2869" b="50424"/>
          <a:stretch/>
        </p:blipFill>
        <p:spPr>
          <a:xfrm>
            <a:off x="0" y="-14802"/>
            <a:ext cx="12192000" cy="1953585"/>
          </a:xfrm>
          <a:prstGeom prst="rect">
            <a:avLst/>
          </a:prstGeom>
        </p:spPr>
      </p:pic>
      <p:grpSp>
        <p:nvGrpSpPr>
          <p:cNvPr id="12" name="Group 11">
            <a:extLst>
              <a:ext uri="{FF2B5EF4-FFF2-40B4-BE49-F238E27FC236}">
                <a16:creationId xmlns:a16="http://schemas.microsoft.com/office/drawing/2014/main" id="{F6F60C56-A89F-4BBE-97A7-5F79EED5E1D9}"/>
              </a:ext>
            </a:extLst>
          </p:cNvPr>
          <p:cNvGrpSpPr/>
          <p:nvPr/>
        </p:nvGrpSpPr>
        <p:grpSpPr>
          <a:xfrm>
            <a:off x="0" y="529389"/>
            <a:ext cx="8023262" cy="1120048"/>
            <a:chOff x="620786" y="529389"/>
            <a:chExt cx="8023262" cy="1120048"/>
          </a:xfrm>
        </p:grpSpPr>
        <p:sp>
          <p:nvSpPr>
            <p:cNvPr id="11" name="Oval 10">
              <a:extLst>
                <a:ext uri="{FF2B5EF4-FFF2-40B4-BE49-F238E27FC236}">
                  <a16:creationId xmlns:a16="http://schemas.microsoft.com/office/drawing/2014/main" id="{E643406D-826E-4542-BE6C-22A10DA01D1B}"/>
                </a:ext>
              </a:extLst>
            </p:cNvPr>
            <p:cNvSpPr/>
            <p:nvPr/>
          </p:nvSpPr>
          <p:spPr>
            <a:xfrm>
              <a:off x="7524001" y="529389"/>
              <a:ext cx="1120047" cy="1120047"/>
            </a:xfrm>
            <a:prstGeom prst="ellipse">
              <a:avLst/>
            </a:prstGeom>
            <a:solidFill>
              <a:srgbClr val="FBF4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50858D-02AF-4561-B578-D937A52308F7}"/>
                </a:ext>
              </a:extLst>
            </p:cNvPr>
            <p:cNvSpPr/>
            <p:nvPr/>
          </p:nvSpPr>
          <p:spPr>
            <a:xfrm>
              <a:off x="620786" y="529390"/>
              <a:ext cx="7436934" cy="1120047"/>
            </a:xfrm>
            <a:prstGeom prst="rect">
              <a:avLst/>
            </a:prstGeom>
            <a:solidFill>
              <a:srgbClr val="FBF4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3">
            <a:extLst>
              <a:ext uri="{FF2B5EF4-FFF2-40B4-BE49-F238E27FC236}">
                <a16:creationId xmlns:a16="http://schemas.microsoft.com/office/drawing/2014/main" id="{BED43BA9-53E2-4C28-9382-54116E266E56}"/>
              </a:ext>
            </a:extLst>
          </p:cNvPr>
          <p:cNvSpPr>
            <a:spLocks noGrp="1"/>
          </p:cNvSpPr>
          <p:nvPr>
            <p:ph type="title"/>
          </p:nvPr>
        </p:nvSpPr>
        <p:spPr/>
        <p:txBody>
          <a:bodyPr/>
          <a:lstStyle/>
          <a:p>
            <a:pPr>
              <a:lnSpc>
                <a:spcPct val="100000"/>
              </a:lnSpc>
              <a:spcAft>
                <a:spcPts val="800"/>
              </a:spcAft>
            </a:pPr>
            <a:r>
              <a:rPr lang="en-US" dirty="0">
                <a:solidFill>
                  <a:srgbClr val="2B2C76"/>
                </a:solidFill>
                <a:latin typeface="Myriad Pro" panose="020B0503030403020204" pitchFamily="34" charset="0"/>
              </a:rPr>
              <a:t>Progress Tracking Card</a:t>
            </a:r>
            <a:br>
              <a:rPr lang="en-US" dirty="0">
                <a:solidFill>
                  <a:srgbClr val="2B2C76"/>
                </a:solidFill>
                <a:latin typeface="Myriad Pro" panose="020B0503030403020204" pitchFamily="34" charset="0"/>
              </a:rPr>
            </a:br>
            <a:r>
              <a:rPr lang="en-US" sz="1800" i="1" dirty="0">
                <a:solidFill>
                  <a:srgbClr val="5793D0"/>
                </a:solidFill>
                <a:latin typeface="Myriad Pro" panose="020B0503030403020204" pitchFamily="34" charset="0"/>
              </a:rPr>
              <a:t>Instructions and sample</a:t>
            </a:r>
          </a:p>
        </p:txBody>
      </p:sp>
      <p:sp>
        <p:nvSpPr>
          <p:cNvPr id="5" name="Content Placeholder 4">
            <a:extLst>
              <a:ext uri="{FF2B5EF4-FFF2-40B4-BE49-F238E27FC236}">
                <a16:creationId xmlns:a16="http://schemas.microsoft.com/office/drawing/2014/main" id="{63416BB8-B264-43F6-9EB2-6335C00D5EB0}"/>
              </a:ext>
            </a:extLst>
          </p:cNvPr>
          <p:cNvSpPr>
            <a:spLocks noGrp="1"/>
          </p:cNvSpPr>
          <p:nvPr>
            <p:ph idx="1"/>
          </p:nvPr>
        </p:nvSpPr>
        <p:spPr>
          <a:xfrm>
            <a:off x="838200" y="2102462"/>
            <a:ext cx="10515600" cy="1496695"/>
          </a:xfrm>
        </p:spPr>
        <p:txBody>
          <a:bodyPr>
            <a:normAutofit lnSpcReduction="10000"/>
          </a:bodyPr>
          <a:lstStyle/>
          <a:p>
            <a:pPr marL="0" indent="0">
              <a:lnSpc>
                <a:spcPct val="110000"/>
              </a:lnSpc>
              <a:buNone/>
            </a:pPr>
            <a:r>
              <a:rPr lang="en-US" sz="1400" dirty="0">
                <a:latin typeface="Myriad Pro" panose="020B0503030403020204" pitchFamily="34" charset="0"/>
              </a:rPr>
              <a:t>A Progress Tracking Card (PTC) is a document containing the list of practice items you are currently working to improve, with qualitative descriptions and values that help you set and track your progress. Each practice will have its own PTC item. You can select PTC items from the PTC catalog; you can also define your own PTC items or modify items you find in the catalog. The purpose of the PTC is to help your team set and achieve improvement goals. The PTC is not a tool for external assessment or comparison with other projects.</a:t>
            </a:r>
          </a:p>
          <a:p>
            <a:pPr marL="0" indent="0">
              <a:buNone/>
            </a:pPr>
            <a:r>
              <a:rPr lang="en-US" sz="1400" dirty="0">
                <a:latin typeface="Myriad Pro" panose="020B0503030403020204" pitchFamily="34" charset="0"/>
              </a:rPr>
              <a:t>To gain insight into defining a progress tracking card, consider the following scenario:</a:t>
            </a:r>
          </a:p>
        </p:txBody>
      </p:sp>
      <p:pic>
        <p:nvPicPr>
          <p:cNvPr id="7" name="Picture 6">
            <a:extLst>
              <a:ext uri="{FF2B5EF4-FFF2-40B4-BE49-F238E27FC236}">
                <a16:creationId xmlns:a16="http://schemas.microsoft.com/office/drawing/2014/main" id="{96EE3FA0-AE0F-4061-AD5F-1B6D67E4D473}"/>
              </a:ext>
            </a:extLst>
          </p:cNvPr>
          <p:cNvPicPr>
            <a:picLocks noChangeAspect="1"/>
          </p:cNvPicPr>
          <p:nvPr/>
        </p:nvPicPr>
        <p:blipFill rotWithShape="1">
          <a:blip r:embed="rId4"/>
          <a:srcRect l="13770" t="47375" r="69250" b="27680"/>
          <a:stretch/>
        </p:blipFill>
        <p:spPr>
          <a:xfrm>
            <a:off x="4871548" y="3666213"/>
            <a:ext cx="5403260" cy="2480500"/>
          </a:xfrm>
          <a:prstGeom prst="rect">
            <a:avLst/>
          </a:prstGeom>
        </p:spPr>
      </p:pic>
      <p:sp>
        <p:nvSpPr>
          <p:cNvPr id="8" name="TextBox 7">
            <a:extLst>
              <a:ext uri="{FF2B5EF4-FFF2-40B4-BE49-F238E27FC236}">
                <a16:creationId xmlns:a16="http://schemas.microsoft.com/office/drawing/2014/main" id="{CEBC308A-B23A-4971-8C60-19996AE20600}"/>
              </a:ext>
            </a:extLst>
          </p:cNvPr>
          <p:cNvSpPr txBox="1"/>
          <p:nvPr/>
        </p:nvSpPr>
        <p:spPr>
          <a:xfrm>
            <a:off x="1560576" y="3666213"/>
            <a:ext cx="2840736" cy="2160591"/>
          </a:xfrm>
          <a:prstGeom prst="rect">
            <a:avLst/>
          </a:prstGeom>
          <a:noFill/>
        </p:spPr>
        <p:txBody>
          <a:bodyPr wrap="square" rtlCol="0">
            <a:spAutoFit/>
          </a:bodyPr>
          <a:lstStyle/>
          <a:p>
            <a:pPr>
              <a:lnSpc>
                <a:spcPct val="120000"/>
              </a:lnSpc>
            </a:pPr>
            <a:r>
              <a:rPr lang="en-US" sz="1400" i="1" dirty="0">
                <a:solidFill>
                  <a:schemeClr val="bg1">
                    <a:lumMod val="50000"/>
                  </a:schemeClr>
                </a:solidFill>
                <a:latin typeface="Myriad Pro" panose="020B0503030403020204" pitchFamily="34" charset="0"/>
              </a:rPr>
              <a:t>Your team is planning a significant refactoring of your software base. As part of the refactoring, you want to introduce unit testing, applying it to the newly refactored code. Presently you do not have unit testing in place. A sample PTC for this situation could be as follows (right).</a:t>
            </a:r>
            <a:endParaRPr lang="en-US" sz="1400" dirty="0">
              <a:solidFill>
                <a:schemeClr val="bg1">
                  <a:lumMod val="50000"/>
                </a:schemeClr>
              </a:solidFill>
              <a:latin typeface="Myriad Pro" panose="020B0503030403020204" pitchFamily="34" charset="0"/>
            </a:endParaRPr>
          </a:p>
        </p:txBody>
      </p:sp>
      <p:sp>
        <p:nvSpPr>
          <p:cNvPr id="9" name="TextBox 8">
            <a:hlinkClick r:id="rId5"/>
            <a:extLst>
              <a:ext uri="{FF2B5EF4-FFF2-40B4-BE49-F238E27FC236}">
                <a16:creationId xmlns:a16="http://schemas.microsoft.com/office/drawing/2014/main" id="{344806ED-A0A9-462E-9F3A-D808A5CD7CD4}"/>
              </a:ext>
            </a:extLst>
          </p:cNvPr>
          <p:cNvSpPr txBox="1"/>
          <p:nvPr/>
        </p:nvSpPr>
        <p:spPr>
          <a:xfrm>
            <a:off x="838200" y="6310392"/>
            <a:ext cx="9251803" cy="307777"/>
          </a:xfrm>
          <a:prstGeom prst="rect">
            <a:avLst/>
          </a:prstGeom>
          <a:noFill/>
        </p:spPr>
        <p:txBody>
          <a:bodyPr wrap="square" rtlCol="0">
            <a:spAutoFit/>
          </a:bodyPr>
          <a:lstStyle/>
          <a:p>
            <a:r>
              <a:rPr lang="en-US" sz="1400" b="1" dirty="0">
                <a:latin typeface="Myriad Pro" panose="020B0503030403020204" pitchFamily="34" charset="0"/>
              </a:rPr>
              <a:t>For complete instructions on implementing a PTC, read the </a:t>
            </a:r>
            <a:r>
              <a:rPr lang="en-US" sz="1400" b="1" dirty="0" err="1">
                <a:solidFill>
                  <a:srgbClr val="5793D0"/>
                </a:solidFill>
                <a:latin typeface="Myriad Pro" panose="020B0503030403020204" pitchFamily="34" charset="0"/>
                <a:hlinkClick r:id="rId5"/>
              </a:rPr>
              <a:t>BSSw</a:t>
            </a:r>
            <a:r>
              <a:rPr lang="en-US" sz="1400" b="1" dirty="0">
                <a:solidFill>
                  <a:srgbClr val="5793D0"/>
                </a:solidFill>
                <a:latin typeface="Myriad Pro" panose="020B0503030403020204" pitchFamily="34" charset="0"/>
                <a:hlinkClick r:id="rId5"/>
              </a:rPr>
              <a:t> PSIP Overview</a:t>
            </a:r>
            <a:r>
              <a:rPr lang="en-US" sz="1400" b="1" dirty="0">
                <a:solidFill>
                  <a:srgbClr val="5793D0"/>
                </a:solidFill>
                <a:latin typeface="Myriad Pro" panose="020B0503030403020204" pitchFamily="34" charset="0"/>
              </a:rPr>
              <a:t> </a:t>
            </a:r>
            <a:r>
              <a:rPr lang="en-US" sz="1400" b="1" dirty="0">
                <a:latin typeface="Myriad Pro" panose="020B0503030403020204" pitchFamily="34" charset="0"/>
              </a:rPr>
              <a:t>online.</a:t>
            </a:r>
          </a:p>
        </p:txBody>
      </p:sp>
    </p:spTree>
    <p:extLst>
      <p:ext uri="{BB962C8B-B14F-4D97-AF65-F5344CB8AC3E}">
        <p14:creationId xmlns:p14="http://schemas.microsoft.com/office/powerpoint/2010/main" val="56857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C8C260C-EC83-4BC6-B0E8-014801D5AD25}"/>
              </a:ext>
            </a:extLst>
          </p:cNvPr>
          <p:cNvPicPr>
            <a:picLocks noChangeAspect="1"/>
          </p:cNvPicPr>
          <p:nvPr/>
        </p:nvPicPr>
        <p:blipFill rotWithShape="1">
          <a:blip r:embed="rId3">
            <a:extLst>
              <a:ext uri="{28A0092B-C50C-407E-A947-70E740481C1C}">
                <a14:useLocalDpi xmlns:a14="http://schemas.microsoft.com/office/drawing/2010/main" val="0"/>
              </a:ext>
            </a:extLst>
          </a:blip>
          <a:srcRect l="3606" t="10290" r="2869" b="50424"/>
          <a:stretch/>
        </p:blipFill>
        <p:spPr>
          <a:xfrm>
            <a:off x="0" y="-14802"/>
            <a:ext cx="12192000" cy="1953585"/>
          </a:xfrm>
          <a:prstGeom prst="rect">
            <a:avLst/>
          </a:prstGeom>
        </p:spPr>
      </p:pic>
      <p:grpSp>
        <p:nvGrpSpPr>
          <p:cNvPr id="12" name="Group 11">
            <a:extLst>
              <a:ext uri="{FF2B5EF4-FFF2-40B4-BE49-F238E27FC236}">
                <a16:creationId xmlns:a16="http://schemas.microsoft.com/office/drawing/2014/main" id="{F6F60C56-A89F-4BBE-97A7-5F79EED5E1D9}"/>
              </a:ext>
            </a:extLst>
          </p:cNvPr>
          <p:cNvGrpSpPr/>
          <p:nvPr/>
        </p:nvGrpSpPr>
        <p:grpSpPr>
          <a:xfrm>
            <a:off x="0" y="529389"/>
            <a:ext cx="7016582" cy="1120048"/>
            <a:chOff x="1627466" y="529389"/>
            <a:chExt cx="7016582" cy="1120048"/>
          </a:xfrm>
        </p:grpSpPr>
        <p:sp>
          <p:nvSpPr>
            <p:cNvPr id="11" name="Oval 10">
              <a:extLst>
                <a:ext uri="{FF2B5EF4-FFF2-40B4-BE49-F238E27FC236}">
                  <a16:creationId xmlns:a16="http://schemas.microsoft.com/office/drawing/2014/main" id="{E643406D-826E-4542-BE6C-22A10DA01D1B}"/>
                </a:ext>
              </a:extLst>
            </p:cNvPr>
            <p:cNvSpPr/>
            <p:nvPr/>
          </p:nvSpPr>
          <p:spPr>
            <a:xfrm>
              <a:off x="7524001" y="529389"/>
              <a:ext cx="1120047" cy="1120047"/>
            </a:xfrm>
            <a:prstGeom prst="ellipse">
              <a:avLst/>
            </a:prstGeom>
            <a:solidFill>
              <a:srgbClr val="FBF4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50858D-02AF-4561-B578-D937A52308F7}"/>
                </a:ext>
              </a:extLst>
            </p:cNvPr>
            <p:cNvSpPr/>
            <p:nvPr/>
          </p:nvSpPr>
          <p:spPr>
            <a:xfrm>
              <a:off x="1627466" y="529390"/>
              <a:ext cx="6430254" cy="1120047"/>
            </a:xfrm>
            <a:prstGeom prst="rect">
              <a:avLst/>
            </a:prstGeom>
            <a:solidFill>
              <a:srgbClr val="FBF4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3">
            <a:extLst>
              <a:ext uri="{FF2B5EF4-FFF2-40B4-BE49-F238E27FC236}">
                <a16:creationId xmlns:a16="http://schemas.microsoft.com/office/drawing/2014/main" id="{BED43BA9-53E2-4C28-9382-54116E266E56}"/>
              </a:ext>
            </a:extLst>
          </p:cNvPr>
          <p:cNvSpPr>
            <a:spLocks noGrp="1"/>
          </p:cNvSpPr>
          <p:nvPr>
            <p:ph type="title"/>
          </p:nvPr>
        </p:nvSpPr>
        <p:spPr/>
        <p:txBody>
          <a:bodyPr/>
          <a:lstStyle/>
          <a:p>
            <a:pPr>
              <a:lnSpc>
                <a:spcPct val="100000"/>
              </a:lnSpc>
              <a:spcAft>
                <a:spcPts val="800"/>
              </a:spcAft>
            </a:pPr>
            <a:r>
              <a:rPr lang="en-US" dirty="0">
                <a:solidFill>
                  <a:srgbClr val="2B2C76"/>
                </a:solidFill>
                <a:latin typeface="Myriad Pro" panose="020B0503030403020204" pitchFamily="34" charset="0"/>
              </a:rPr>
              <a:t>Progress Tracking Card</a:t>
            </a:r>
            <a:br>
              <a:rPr lang="en-US" dirty="0">
                <a:solidFill>
                  <a:srgbClr val="2B2C76"/>
                </a:solidFill>
                <a:latin typeface="Myriad Pro" panose="020B0503030403020204" pitchFamily="34" charset="0"/>
              </a:rPr>
            </a:br>
            <a:r>
              <a:rPr lang="en-US" sz="1800" i="1" dirty="0">
                <a:solidFill>
                  <a:srgbClr val="5793D0"/>
                </a:solidFill>
                <a:latin typeface="Myriad Pro" panose="020B0503030403020204" pitchFamily="34" charset="0"/>
              </a:rPr>
              <a:t>Template</a:t>
            </a:r>
          </a:p>
        </p:txBody>
      </p:sp>
      <p:sp>
        <p:nvSpPr>
          <p:cNvPr id="5" name="Content Placeholder 4">
            <a:extLst>
              <a:ext uri="{FF2B5EF4-FFF2-40B4-BE49-F238E27FC236}">
                <a16:creationId xmlns:a16="http://schemas.microsoft.com/office/drawing/2014/main" id="{63416BB8-B264-43F6-9EB2-6335C00D5EB0}"/>
              </a:ext>
            </a:extLst>
          </p:cNvPr>
          <p:cNvSpPr>
            <a:spLocks noGrp="1"/>
          </p:cNvSpPr>
          <p:nvPr>
            <p:ph idx="1"/>
          </p:nvPr>
        </p:nvSpPr>
        <p:spPr>
          <a:xfrm>
            <a:off x="838199" y="2102462"/>
            <a:ext cx="10016549" cy="1496695"/>
          </a:xfrm>
        </p:spPr>
        <p:txBody>
          <a:bodyPr>
            <a:normAutofit/>
          </a:bodyPr>
          <a:lstStyle/>
          <a:p>
            <a:pPr marL="0" indent="0">
              <a:lnSpc>
                <a:spcPct val="110000"/>
              </a:lnSpc>
              <a:buNone/>
            </a:pPr>
            <a:r>
              <a:rPr lang="en-US" sz="1400" dirty="0">
                <a:latin typeface="Myriad Pro" panose="020B0503030403020204" pitchFamily="34" charset="0"/>
              </a:rPr>
              <a:t>The following template is intended to help you develop your own PTC. This template allows you to enter your target, practice, date, and specify your own PTC scores</a:t>
            </a:r>
            <a:r>
              <a:rPr lang="en-US" sz="1400" baseline="30000" dirty="0">
                <a:latin typeface="Myriad Pro" panose="020B0503030403020204" pitchFamily="34" charset="0"/>
              </a:rPr>
              <a:t>1</a:t>
            </a:r>
            <a:r>
              <a:rPr lang="en-US" sz="1400" dirty="0">
                <a:latin typeface="Myriad Pro" panose="020B0503030403020204" pitchFamily="34" charset="0"/>
              </a:rPr>
              <a:t>, as well as document comments.</a:t>
            </a:r>
          </a:p>
        </p:txBody>
      </p:sp>
      <p:sp>
        <p:nvSpPr>
          <p:cNvPr id="9" name="TextBox 8">
            <a:hlinkClick r:id="rId4"/>
            <a:extLst>
              <a:ext uri="{FF2B5EF4-FFF2-40B4-BE49-F238E27FC236}">
                <a16:creationId xmlns:a16="http://schemas.microsoft.com/office/drawing/2014/main" id="{344806ED-A0A9-462E-9F3A-D808A5CD7CD4}"/>
              </a:ext>
            </a:extLst>
          </p:cNvPr>
          <p:cNvSpPr txBox="1"/>
          <p:nvPr/>
        </p:nvSpPr>
        <p:spPr>
          <a:xfrm>
            <a:off x="838200" y="6083889"/>
            <a:ext cx="9251803" cy="307777"/>
          </a:xfrm>
          <a:prstGeom prst="rect">
            <a:avLst/>
          </a:prstGeom>
          <a:noFill/>
        </p:spPr>
        <p:txBody>
          <a:bodyPr wrap="square" rtlCol="0">
            <a:spAutoFit/>
          </a:bodyPr>
          <a:lstStyle/>
          <a:p>
            <a:r>
              <a:rPr lang="en-US" sz="1400" b="1" dirty="0">
                <a:latin typeface="Myriad Pro" panose="020B0503030403020204" pitchFamily="34" charset="0"/>
              </a:rPr>
              <a:t>For additional examples and guidance on creating a PTC, read the </a:t>
            </a:r>
            <a:r>
              <a:rPr lang="en-US" sz="1400" b="1" dirty="0">
                <a:solidFill>
                  <a:srgbClr val="5793D0"/>
                </a:solidFill>
                <a:latin typeface="Myriad Pro" panose="020B0503030403020204" pitchFamily="34" charset="0"/>
                <a:hlinkClick r:id="rId5"/>
              </a:rPr>
              <a:t>Progress Tracking Cards article </a:t>
            </a:r>
            <a:r>
              <a:rPr lang="en-US" sz="1400" b="1" dirty="0">
                <a:latin typeface="Myriad Pro" panose="020B0503030403020204" pitchFamily="34" charset="0"/>
              </a:rPr>
              <a:t>online.</a:t>
            </a:r>
          </a:p>
        </p:txBody>
      </p:sp>
      <p:graphicFrame>
        <p:nvGraphicFramePr>
          <p:cNvPr id="2" name="Table 1">
            <a:extLst>
              <a:ext uri="{FF2B5EF4-FFF2-40B4-BE49-F238E27FC236}">
                <a16:creationId xmlns:a16="http://schemas.microsoft.com/office/drawing/2014/main" id="{FFFDC30A-FC35-428A-B353-48A07DDAC336}"/>
              </a:ext>
            </a:extLst>
          </p:cNvPr>
          <p:cNvGraphicFramePr>
            <a:graphicFrameLocks noGrp="1"/>
          </p:cNvGraphicFramePr>
          <p:nvPr>
            <p:extLst>
              <p:ext uri="{D42A27DB-BD31-4B8C-83A1-F6EECF244321}">
                <p14:modId xmlns:p14="http://schemas.microsoft.com/office/powerpoint/2010/main" val="528119541"/>
              </p:ext>
            </p:extLst>
          </p:nvPr>
        </p:nvGraphicFramePr>
        <p:xfrm>
          <a:off x="938321" y="2708052"/>
          <a:ext cx="9916428" cy="3230880"/>
        </p:xfrm>
        <a:graphic>
          <a:graphicData uri="http://schemas.openxmlformats.org/drawingml/2006/table">
            <a:tbl>
              <a:tblPr firstRow="1" bandRow="1">
                <a:tableStyleId>{5C22544A-7EE6-4342-B048-85BDC9FD1C3A}</a:tableStyleId>
              </a:tblPr>
              <a:tblGrid>
                <a:gridCol w="395404">
                  <a:extLst>
                    <a:ext uri="{9D8B030D-6E8A-4147-A177-3AD203B41FA5}">
                      <a16:colId xmlns:a16="http://schemas.microsoft.com/office/drawing/2014/main" val="480362959"/>
                    </a:ext>
                  </a:extLst>
                </a:gridCol>
                <a:gridCol w="324184">
                  <a:extLst>
                    <a:ext uri="{9D8B030D-6E8A-4147-A177-3AD203B41FA5}">
                      <a16:colId xmlns:a16="http://schemas.microsoft.com/office/drawing/2014/main" val="3473031321"/>
                    </a:ext>
                  </a:extLst>
                </a:gridCol>
                <a:gridCol w="4308177">
                  <a:extLst>
                    <a:ext uri="{9D8B030D-6E8A-4147-A177-3AD203B41FA5}">
                      <a16:colId xmlns:a16="http://schemas.microsoft.com/office/drawing/2014/main" val="100991065"/>
                    </a:ext>
                  </a:extLst>
                </a:gridCol>
                <a:gridCol w="551348">
                  <a:extLst>
                    <a:ext uri="{9D8B030D-6E8A-4147-A177-3AD203B41FA5}">
                      <a16:colId xmlns:a16="http://schemas.microsoft.com/office/drawing/2014/main" val="338173392"/>
                    </a:ext>
                  </a:extLst>
                </a:gridCol>
                <a:gridCol w="1191237">
                  <a:extLst>
                    <a:ext uri="{9D8B030D-6E8A-4147-A177-3AD203B41FA5}">
                      <a16:colId xmlns:a16="http://schemas.microsoft.com/office/drawing/2014/main" val="90692677"/>
                    </a:ext>
                  </a:extLst>
                </a:gridCol>
                <a:gridCol w="931178">
                  <a:extLst>
                    <a:ext uri="{9D8B030D-6E8A-4147-A177-3AD203B41FA5}">
                      <a16:colId xmlns:a16="http://schemas.microsoft.com/office/drawing/2014/main" val="1769768707"/>
                    </a:ext>
                  </a:extLst>
                </a:gridCol>
                <a:gridCol w="318781">
                  <a:extLst>
                    <a:ext uri="{9D8B030D-6E8A-4147-A177-3AD203B41FA5}">
                      <a16:colId xmlns:a16="http://schemas.microsoft.com/office/drawing/2014/main" val="1835979965"/>
                    </a:ext>
                  </a:extLst>
                </a:gridCol>
                <a:gridCol w="1896119">
                  <a:extLst>
                    <a:ext uri="{9D8B030D-6E8A-4147-A177-3AD203B41FA5}">
                      <a16:colId xmlns:a16="http://schemas.microsoft.com/office/drawing/2014/main" val="4094618503"/>
                    </a:ext>
                  </a:extLst>
                </a:gridCol>
              </a:tblGrid>
              <a:tr h="255049">
                <a:tc gridSpan="2">
                  <a:txBody>
                    <a:bodyPr/>
                    <a:lstStyle/>
                    <a:p>
                      <a:r>
                        <a:rPr lang="en-US" sz="1200" b="0" dirty="0">
                          <a:latin typeface="Myriad Pro" panose="020B0503030403020204" pitchFamily="34" charset="0"/>
                        </a:rPr>
                        <a:t>Target:</a:t>
                      </a:r>
                    </a:p>
                  </a:txBody>
                  <a:tcPr anchor="b">
                    <a:lnR w="12700" cap="flat" cmpd="sng" algn="ctr">
                      <a:solidFill>
                        <a:srgbClr val="5793D0"/>
                      </a:solidFill>
                      <a:prstDash val="solid"/>
                      <a:round/>
                      <a:headEnd type="none" w="med" len="med"/>
                      <a:tailEnd type="none" w="med" len="med"/>
                    </a:lnR>
                    <a:solidFill>
                      <a:srgbClr val="5793D0"/>
                    </a:solidFill>
                  </a:tcPr>
                </a:tc>
                <a:tc hMerge="1">
                  <a:txBody>
                    <a:bodyPr/>
                    <a:lstStyle/>
                    <a:p>
                      <a:endParaRPr lang="en-US"/>
                    </a:p>
                  </a:txBody>
                  <a:tcPr/>
                </a:tc>
                <a:tc gridSpan="6">
                  <a:txBody>
                    <a:bodyPr/>
                    <a:lstStyle/>
                    <a:p>
                      <a:r>
                        <a:rPr lang="en-US" sz="1200" b="0" dirty="0">
                          <a:latin typeface="Myriad Pro" panose="020B0503030403020204" pitchFamily="34" charset="0"/>
                        </a:rPr>
                        <a:t>Target/goal description here</a:t>
                      </a:r>
                    </a:p>
                  </a:txBody>
                  <a:tcPr anchor="b">
                    <a:lnL w="12700" cap="flat" cmpd="sng" algn="ctr">
                      <a:solidFill>
                        <a:srgbClr val="5793D0"/>
                      </a:solidFill>
                      <a:prstDash val="solid"/>
                      <a:round/>
                      <a:headEnd type="none" w="med" len="med"/>
                      <a:tailEnd type="none" w="med" len="med"/>
                    </a:lnL>
                    <a:solidFill>
                      <a:srgbClr val="5793D0"/>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Myriad Pro" panose="020B0503030403020204" pitchFamily="34" charset="0"/>
                      </a:endParaRPr>
                    </a:p>
                  </a:txBody>
                  <a:tcPr anchor="b">
                    <a:lnR w="12700" cap="flat" cmpd="sng" algn="ctr">
                      <a:solidFill>
                        <a:schemeClr val="accent1"/>
                      </a:solidFill>
                      <a:prstDash val="solid"/>
                      <a:round/>
                      <a:headEnd type="none" w="med" len="med"/>
                      <a:tailEnd type="none" w="med" len="med"/>
                    </a:lnR>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latin typeface="Myriad Pro" panose="020B0503030403020204" pitchFamily="34" charset="0"/>
                      </a:endParaRPr>
                    </a:p>
                  </a:txBody>
                  <a:tcPr anchor="b">
                    <a:lnL w="12700" cap="flat" cmpd="sng" algn="ctr">
                      <a:solidFill>
                        <a:schemeClr val="accent1"/>
                      </a:solidFill>
                      <a:prstDash val="solid"/>
                      <a:round/>
                      <a:headEnd type="none" w="med" len="med"/>
                      <a:tailEnd type="none" w="med" len="med"/>
                    </a:lnL>
                  </a:tcPr>
                </a:tc>
                <a:tc hMerge="1">
                  <a:txBody>
                    <a:bodyPr/>
                    <a:lstStyle/>
                    <a:p>
                      <a:pPr algn="r"/>
                      <a:endParaRPr lang="en-US" b="1" dirty="0">
                        <a:latin typeface="Myriad Pro" panose="020B0503030403020204" pitchFamily="34" charset="0"/>
                      </a:endParaRPr>
                    </a:p>
                  </a:txBody>
                  <a:tcPr anchor="b">
                    <a:lnR w="12700" cap="flat" cmpd="sng" algn="ctr">
                      <a:solidFill>
                        <a:schemeClr val="accent1"/>
                      </a:solidFill>
                      <a:prstDash val="solid"/>
                      <a:round/>
                      <a:headEnd type="none" w="med" len="med"/>
                      <a:tailEnd type="none" w="med" len="med"/>
                    </a:lnR>
                  </a:tcPr>
                </a:tc>
                <a:tc hMerge="1">
                  <a:txBody>
                    <a:bodyPr/>
                    <a:lstStyle/>
                    <a:p>
                      <a:pPr algn="r"/>
                      <a:endParaRPr lang="en-US" b="1" dirty="0">
                        <a:latin typeface="Myriad Pro" panose="020B0503030403020204" pitchFamily="34" charset="0"/>
                      </a:endParaRPr>
                    </a:p>
                  </a:txBody>
                  <a:tcPr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hMerge="1">
                  <a:txBody>
                    <a:bodyPr/>
                    <a:lstStyle/>
                    <a:p>
                      <a:pPr algn="ctr"/>
                      <a:endParaRPr lang="en-US" sz="1200" b="0" dirty="0">
                        <a:latin typeface="Myriad Pro" panose="020B0503030403020204" pitchFamily="34" charset="0"/>
                      </a:endParaRPr>
                    </a:p>
                  </a:txBody>
                  <a:tcPr anchor="b">
                    <a:lnL w="12700" cap="flat" cmpd="sng" algn="ctr">
                      <a:solidFill>
                        <a:schemeClr val="accent1"/>
                      </a:solidFill>
                      <a:prstDash val="solid"/>
                      <a:round/>
                      <a:headEnd type="none" w="med" len="med"/>
                      <a:tailEnd type="none" w="med" len="med"/>
                    </a:lnL>
                    <a:solidFill>
                      <a:schemeClr val="bg2">
                        <a:lumMod val="50000"/>
                      </a:schemeClr>
                    </a:solidFill>
                  </a:tcPr>
                </a:tc>
                <a:extLst>
                  <a:ext uri="{0D108BD9-81ED-4DB2-BD59-A6C34878D82A}">
                    <a16:rowId xmlns:a16="http://schemas.microsoft.com/office/drawing/2014/main" val="2629840827"/>
                  </a:ext>
                </a:extLst>
              </a:tr>
              <a:tr h="370840">
                <a:tc gridSpan="2">
                  <a:txBody>
                    <a:bodyPr/>
                    <a:lstStyle/>
                    <a:p>
                      <a:r>
                        <a:rPr lang="en-US" sz="1200" b="0" dirty="0">
                          <a:solidFill>
                            <a:schemeClr val="bg1"/>
                          </a:solidFill>
                          <a:latin typeface="Myriad Pro" panose="020B0503030403020204" pitchFamily="34" charset="0"/>
                        </a:rPr>
                        <a:t>Practice:</a:t>
                      </a:r>
                      <a:endParaRPr lang="en-US" sz="1800" dirty="0">
                        <a:solidFill>
                          <a:schemeClr val="bg1"/>
                        </a:solidFill>
                        <a:latin typeface="Myriad Pro" panose="020B0503030403020204" pitchFamily="34" charset="0"/>
                      </a:endParaRPr>
                    </a:p>
                  </a:txBody>
                  <a:tcPr anchor="b">
                    <a:lnR w="12700" cap="flat" cmpd="sng" algn="ctr">
                      <a:solidFill>
                        <a:srgbClr val="2B2C76"/>
                      </a:solidFill>
                      <a:prstDash val="solid"/>
                      <a:round/>
                      <a:headEnd type="none" w="med" len="med"/>
                      <a:tailEnd type="none" w="med" len="med"/>
                    </a:lnR>
                    <a:solidFill>
                      <a:srgbClr val="2B2C76"/>
                    </a:solidFill>
                  </a:tcPr>
                </a:tc>
                <a:tc hMerge="1">
                  <a:txBody>
                    <a:bodyPr/>
                    <a:lstStyle/>
                    <a:p>
                      <a:endParaRPr lang="en-US" dirty="0"/>
                    </a:p>
                  </a:txBody>
                  <a:tcPr/>
                </a:tc>
                <a:tc>
                  <a:txBody>
                    <a:bodyPr/>
                    <a:lstStyle/>
                    <a:p>
                      <a:r>
                        <a:rPr lang="en-US" sz="1800" b="1" dirty="0">
                          <a:solidFill>
                            <a:schemeClr val="bg1"/>
                          </a:solidFill>
                          <a:latin typeface="Myriad Pro" panose="020B0503030403020204" pitchFamily="34" charset="0"/>
                        </a:rPr>
                        <a:t>Title Here</a:t>
                      </a:r>
                    </a:p>
                  </a:txBody>
                  <a:tcPr anchor="b">
                    <a:lnL w="12700" cap="flat" cmpd="sng" algn="ctr">
                      <a:solidFill>
                        <a:srgbClr val="2B2C76"/>
                      </a:solidFill>
                      <a:prstDash val="solid"/>
                      <a:round/>
                      <a:headEnd type="none" w="med" len="med"/>
                      <a:tailEnd type="none" w="med" len="med"/>
                    </a:lnL>
                    <a:solidFill>
                      <a:srgbClr val="2B2C7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Myriad Pro" panose="020B0503030403020204" pitchFamily="34" charset="0"/>
                        </a:rPr>
                        <a:t>Date:</a:t>
                      </a:r>
                      <a:endParaRPr lang="en-US" b="1" dirty="0">
                        <a:solidFill>
                          <a:schemeClr val="bg1"/>
                        </a:solidFill>
                        <a:latin typeface="Myriad Pro" panose="020B0503030403020204" pitchFamily="34" charset="0"/>
                      </a:endParaRPr>
                    </a:p>
                  </a:txBody>
                  <a:tcPr anchor="b">
                    <a:lnR w="12700" cap="flat" cmpd="sng" algn="ctr">
                      <a:solidFill>
                        <a:srgbClr val="2B2C76"/>
                      </a:solidFill>
                      <a:prstDash val="solid"/>
                      <a:round/>
                      <a:headEnd type="none" w="med" len="med"/>
                      <a:tailEnd type="none" w="med" len="med"/>
                    </a:lnR>
                    <a:solidFill>
                      <a:srgbClr val="2B2C7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Myriad Pro" panose="020B0503030403020204" pitchFamily="34" charset="0"/>
                        </a:rPr>
                        <a:t>MM/DD/YY</a:t>
                      </a:r>
                    </a:p>
                  </a:txBody>
                  <a:tcPr anchor="b">
                    <a:lnL w="12700" cap="flat" cmpd="sng" algn="ctr">
                      <a:solidFill>
                        <a:srgbClr val="2B2C76"/>
                      </a:solidFill>
                      <a:prstDash val="solid"/>
                      <a:round/>
                      <a:headEnd type="none" w="med" len="med"/>
                      <a:tailEnd type="none" w="med" len="med"/>
                    </a:lnL>
                    <a:solidFill>
                      <a:srgbClr val="2B2C76"/>
                    </a:solidFill>
                  </a:tcPr>
                </a:tc>
                <a:tc>
                  <a:txBody>
                    <a:bodyPr/>
                    <a:lstStyle/>
                    <a:p>
                      <a:pPr algn="r"/>
                      <a:r>
                        <a:rPr lang="en-US" sz="1200" b="0" dirty="0">
                          <a:solidFill>
                            <a:schemeClr val="bg1"/>
                          </a:solidFill>
                          <a:latin typeface="Myriad Pro" panose="020B0503030403020204" pitchFamily="34" charset="0"/>
                        </a:rPr>
                        <a:t>Score (0-5):</a:t>
                      </a:r>
                      <a:endParaRPr lang="en-US" b="1" dirty="0">
                        <a:solidFill>
                          <a:schemeClr val="bg1"/>
                        </a:solidFill>
                        <a:latin typeface="Myriad Pro" panose="020B0503030403020204" pitchFamily="34" charset="0"/>
                      </a:endParaRPr>
                    </a:p>
                  </a:txBody>
                  <a:tcPr anchor="b">
                    <a:lnR w="12700" cap="flat" cmpd="sng" algn="ctr">
                      <a:solidFill>
                        <a:srgbClr val="2B2C76"/>
                      </a:solidFill>
                      <a:prstDash val="solid"/>
                      <a:round/>
                      <a:headEnd type="none" w="med" len="med"/>
                      <a:tailEnd type="none" w="med" len="med"/>
                    </a:lnR>
                    <a:solidFill>
                      <a:srgbClr val="2B2C76"/>
                    </a:solidFill>
                  </a:tcPr>
                </a:tc>
                <a:tc>
                  <a:txBody>
                    <a:bodyPr/>
                    <a:lstStyle/>
                    <a:p>
                      <a:pPr algn="r"/>
                      <a:r>
                        <a:rPr lang="en-US" b="1" dirty="0">
                          <a:solidFill>
                            <a:schemeClr val="bg1"/>
                          </a:solidFill>
                          <a:latin typeface="Myriad Pro" panose="020B0503030403020204" pitchFamily="34" charset="0"/>
                        </a:rPr>
                        <a:t>X</a:t>
                      </a:r>
                    </a:p>
                  </a:txBody>
                  <a:tcPr anchor="b">
                    <a:lnL w="12700" cap="flat" cmpd="sng" algn="ctr">
                      <a:solidFill>
                        <a:srgbClr val="2B2C76"/>
                      </a:solidFill>
                      <a:prstDash val="solid"/>
                      <a:round/>
                      <a:headEnd type="none" w="med" len="med"/>
                      <a:tailEnd type="none" w="med" len="med"/>
                    </a:lnL>
                    <a:lnR w="12700" cap="flat" cmpd="sng" algn="ctr">
                      <a:solidFill>
                        <a:srgbClr val="2B2C76"/>
                      </a:solidFill>
                      <a:prstDash val="solid"/>
                      <a:round/>
                      <a:headEnd type="none" w="med" len="med"/>
                      <a:tailEnd type="none" w="med" len="med"/>
                    </a:lnR>
                    <a:solidFill>
                      <a:srgbClr val="2B2C76"/>
                    </a:solidFill>
                  </a:tcPr>
                </a:tc>
                <a:tc>
                  <a:txBody>
                    <a:bodyPr/>
                    <a:lstStyle/>
                    <a:p>
                      <a:pPr algn="ctr"/>
                      <a:r>
                        <a:rPr lang="en-US" sz="1200" b="0" dirty="0">
                          <a:solidFill>
                            <a:schemeClr val="bg1"/>
                          </a:solidFill>
                          <a:latin typeface="Myriad Pro" panose="020B0503030403020204" pitchFamily="34" charset="0"/>
                        </a:rPr>
                        <a:t>Comments</a:t>
                      </a:r>
                    </a:p>
                  </a:txBody>
                  <a:tcPr anchor="b">
                    <a:lnL w="12700" cap="flat" cmpd="sng" algn="ctr">
                      <a:solidFill>
                        <a:srgbClr val="2B2C76"/>
                      </a:solidFill>
                      <a:prstDash val="solid"/>
                      <a:round/>
                      <a:headEnd type="none" w="med" len="med"/>
                      <a:tailEnd type="none" w="med" len="med"/>
                    </a:lnL>
                    <a:solidFill>
                      <a:schemeClr val="bg2">
                        <a:lumMod val="50000"/>
                      </a:schemeClr>
                    </a:solidFill>
                  </a:tcPr>
                </a:tc>
                <a:extLst>
                  <a:ext uri="{0D108BD9-81ED-4DB2-BD59-A6C34878D82A}">
                    <a16:rowId xmlns:a16="http://schemas.microsoft.com/office/drawing/2014/main" val="3120534165"/>
                  </a:ext>
                </a:extLst>
              </a:tr>
              <a:tr h="267048">
                <a:tc gridSpan="7">
                  <a:txBody>
                    <a:bodyPr/>
                    <a:lstStyle/>
                    <a:p>
                      <a:r>
                        <a:rPr lang="en-US" sz="1200" dirty="0">
                          <a:latin typeface="Myriad Pro" panose="020B0503030403020204" pitchFamily="34" charset="0"/>
                        </a:rPr>
                        <a:t>Score Descriptions (Key)</a:t>
                      </a:r>
                    </a:p>
                  </a:txBody>
                  <a:tcPr anchor="b"/>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rowSpan="7">
                  <a:txBody>
                    <a:bodyPr/>
                    <a:lstStyle/>
                    <a:p>
                      <a:endParaRPr lang="en-US" sz="1200" dirty="0">
                        <a:latin typeface="Myriad Pro" panose="020B0503030403020204" pitchFamily="34" charset="0"/>
                      </a:endParaRPr>
                    </a:p>
                  </a:txBody>
                  <a:tcPr anchor="b">
                    <a:solidFill>
                      <a:schemeClr val="bg1">
                        <a:lumMod val="95000"/>
                      </a:schemeClr>
                    </a:solidFill>
                  </a:tcPr>
                </a:tc>
                <a:extLst>
                  <a:ext uri="{0D108BD9-81ED-4DB2-BD59-A6C34878D82A}">
                    <a16:rowId xmlns:a16="http://schemas.microsoft.com/office/drawing/2014/main" val="1062629614"/>
                  </a:ext>
                </a:extLst>
              </a:tr>
              <a:tr h="370840">
                <a:tc>
                  <a:txBody>
                    <a:bodyPr/>
                    <a:lstStyle/>
                    <a:p>
                      <a:pPr algn="ctr"/>
                      <a:r>
                        <a:rPr lang="en-US" sz="1400" dirty="0"/>
                        <a:t>0</a:t>
                      </a:r>
                    </a:p>
                  </a:txBody>
                  <a:tcPr/>
                </a:tc>
                <a:tc gridSpan="6">
                  <a:txBody>
                    <a:bodyPr/>
                    <a:lstStyle/>
                    <a:p>
                      <a:endParaRPr lang="en-US" sz="1400" dirty="0">
                        <a:latin typeface="Myriad Pro" panose="020B0503030403020204" pitchFamily="34" charset="0"/>
                      </a:endParaRPr>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vMerge="1">
                  <a:txBody>
                    <a:bodyPr/>
                    <a:lstStyle/>
                    <a:p>
                      <a:endParaRPr lang="en-US" sz="1400" dirty="0">
                        <a:latin typeface="Myriad Pro" panose="020B0503030403020204" pitchFamily="34" charset="0"/>
                      </a:endParaRPr>
                    </a:p>
                  </a:txBody>
                  <a:tcPr/>
                </a:tc>
                <a:extLst>
                  <a:ext uri="{0D108BD9-81ED-4DB2-BD59-A6C34878D82A}">
                    <a16:rowId xmlns:a16="http://schemas.microsoft.com/office/drawing/2014/main" val="3551258670"/>
                  </a:ext>
                </a:extLst>
              </a:tr>
              <a:tr h="370840">
                <a:tc>
                  <a:txBody>
                    <a:bodyPr/>
                    <a:lstStyle/>
                    <a:p>
                      <a:pPr algn="ctr"/>
                      <a:r>
                        <a:rPr lang="en-US" sz="1400" dirty="0"/>
                        <a:t>1</a:t>
                      </a:r>
                    </a:p>
                  </a:txBody>
                  <a:tcPr/>
                </a:tc>
                <a:tc gridSpan="6">
                  <a:txBody>
                    <a:bodyPr/>
                    <a:lstStyle/>
                    <a:p>
                      <a:endParaRPr lang="en-US" sz="1400" dirty="0">
                        <a:latin typeface="Myriad Pro" panose="020B0503030403020204" pitchFamily="34"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vMerge="1">
                  <a:txBody>
                    <a:bodyPr/>
                    <a:lstStyle/>
                    <a:p>
                      <a:endParaRPr lang="en-US" sz="1400" dirty="0">
                        <a:latin typeface="Myriad Pro" panose="020B0503030403020204" pitchFamily="34" charset="0"/>
                      </a:endParaRPr>
                    </a:p>
                  </a:txBody>
                  <a:tcPr/>
                </a:tc>
                <a:extLst>
                  <a:ext uri="{0D108BD9-81ED-4DB2-BD59-A6C34878D82A}">
                    <a16:rowId xmlns:a16="http://schemas.microsoft.com/office/drawing/2014/main" val="1123916875"/>
                  </a:ext>
                </a:extLst>
              </a:tr>
              <a:tr h="370840">
                <a:tc>
                  <a:txBody>
                    <a:bodyPr/>
                    <a:lstStyle/>
                    <a:p>
                      <a:pPr algn="ctr"/>
                      <a:r>
                        <a:rPr lang="en-US" sz="1400" dirty="0"/>
                        <a:t>2</a:t>
                      </a:r>
                    </a:p>
                  </a:txBody>
                  <a:tcPr/>
                </a:tc>
                <a:tc gridSpan="6">
                  <a:txBody>
                    <a:bodyPr/>
                    <a:lstStyle/>
                    <a:p>
                      <a:endParaRPr lang="en-US" sz="1400" dirty="0">
                        <a:latin typeface="Myriad Pro" panose="020B0503030403020204" pitchFamily="34"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vMerge="1">
                  <a:txBody>
                    <a:bodyPr/>
                    <a:lstStyle/>
                    <a:p>
                      <a:endParaRPr lang="en-US" sz="1400" dirty="0">
                        <a:latin typeface="Myriad Pro" panose="020B0503030403020204" pitchFamily="34" charset="0"/>
                      </a:endParaRPr>
                    </a:p>
                  </a:txBody>
                  <a:tcPr/>
                </a:tc>
                <a:extLst>
                  <a:ext uri="{0D108BD9-81ED-4DB2-BD59-A6C34878D82A}">
                    <a16:rowId xmlns:a16="http://schemas.microsoft.com/office/drawing/2014/main" val="383741087"/>
                  </a:ext>
                </a:extLst>
              </a:tr>
              <a:tr h="370840">
                <a:tc>
                  <a:txBody>
                    <a:bodyPr/>
                    <a:lstStyle/>
                    <a:p>
                      <a:pPr algn="ctr"/>
                      <a:r>
                        <a:rPr lang="en-US" sz="1400" dirty="0"/>
                        <a:t>3</a:t>
                      </a:r>
                    </a:p>
                  </a:txBody>
                  <a:tcPr/>
                </a:tc>
                <a:tc gridSpan="6">
                  <a:txBody>
                    <a:bodyPr/>
                    <a:lstStyle/>
                    <a:p>
                      <a:endParaRPr lang="en-US" sz="1400" dirty="0">
                        <a:latin typeface="Myriad Pro" panose="020B0503030403020204" pitchFamily="34"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vMerge="1">
                  <a:txBody>
                    <a:bodyPr/>
                    <a:lstStyle/>
                    <a:p>
                      <a:endParaRPr lang="en-US" sz="1400" dirty="0">
                        <a:latin typeface="Myriad Pro" panose="020B0503030403020204" pitchFamily="34" charset="0"/>
                      </a:endParaRPr>
                    </a:p>
                  </a:txBody>
                  <a:tcPr/>
                </a:tc>
                <a:extLst>
                  <a:ext uri="{0D108BD9-81ED-4DB2-BD59-A6C34878D82A}">
                    <a16:rowId xmlns:a16="http://schemas.microsoft.com/office/drawing/2014/main" val="4005167051"/>
                  </a:ext>
                </a:extLst>
              </a:tr>
              <a:tr h="370840">
                <a:tc>
                  <a:txBody>
                    <a:bodyPr/>
                    <a:lstStyle/>
                    <a:p>
                      <a:pPr algn="ctr"/>
                      <a:r>
                        <a:rPr lang="en-US" sz="1400" dirty="0"/>
                        <a:t>4</a:t>
                      </a:r>
                    </a:p>
                  </a:txBody>
                  <a:tcPr/>
                </a:tc>
                <a:tc gridSpan="6">
                  <a:txBody>
                    <a:bodyPr/>
                    <a:lstStyle/>
                    <a:p>
                      <a:endParaRPr lang="en-US" sz="1400" dirty="0">
                        <a:latin typeface="Myriad Pro" panose="020B0503030403020204" pitchFamily="34"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vMerge="1">
                  <a:txBody>
                    <a:bodyPr/>
                    <a:lstStyle/>
                    <a:p>
                      <a:endParaRPr lang="en-US" sz="1400" dirty="0">
                        <a:latin typeface="Myriad Pro" panose="020B0503030403020204" pitchFamily="34" charset="0"/>
                      </a:endParaRPr>
                    </a:p>
                  </a:txBody>
                  <a:tcPr/>
                </a:tc>
                <a:extLst>
                  <a:ext uri="{0D108BD9-81ED-4DB2-BD59-A6C34878D82A}">
                    <a16:rowId xmlns:a16="http://schemas.microsoft.com/office/drawing/2014/main" val="2008984518"/>
                  </a:ext>
                </a:extLst>
              </a:tr>
              <a:tr h="370840">
                <a:tc>
                  <a:txBody>
                    <a:bodyPr/>
                    <a:lstStyle/>
                    <a:p>
                      <a:pPr algn="ctr"/>
                      <a:r>
                        <a:rPr lang="en-US" sz="1400" dirty="0"/>
                        <a:t>5</a:t>
                      </a:r>
                    </a:p>
                  </a:txBody>
                  <a:tcPr/>
                </a:tc>
                <a:tc gridSpan="6">
                  <a:txBody>
                    <a:bodyPr/>
                    <a:lstStyle/>
                    <a:p>
                      <a:endParaRPr lang="en-US" sz="1400" dirty="0">
                        <a:latin typeface="Myriad Pro" panose="020B0503030403020204" pitchFamily="34" charset="0"/>
                      </a:endParaRPr>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vMerge="1">
                  <a:txBody>
                    <a:bodyPr/>
                    <a:lstStyle/>
                    <a:p>
                      <a:endParaRPr lang="en-US" sz="1400" dirty="0">
                        <a:latin typeface="Myriad Pro" panose="020B0503030403020204" pitchFamily="34" charset="0"/>
                      </a:endParaRPr>
                    </a:p>
                  </a:txBody>
                  <a:tcPr/>
                </a:tc>
                <a:extLst>
                  <a:ext uri="{0D108BD9-81ED-4DB2-BD59-A6C34878D82A}">
                    <a16:rowId xmlns:a16="http://schemas.microsoft.com/office/drawing/2014/main" val="52294334"/>
                  </a:ext>
                </a:extLst>
              </a:tr>
            </a:tbl>
          </a:graphicData>
        </a:graphic>
      </p:graphicFrame>
      <p:sp>
        <p:nvSpPr>
          <p:cNvPr id="21" name="TextBox 20">
            <a:extLst>
              <a:ext uri="{FF2B5EF4-FFF2-40B4-BE49-F238E27FC236}">
                <a16:creationId xmlns:a16="http://schemas.microsoft.com/office/drawing/2014/main" id="{B96505DB-F42D-41AC-B042-68176B4243C3}"/>
              </a:ext>
            </a:extLst>
          </p:cNvPr>
          <p:cNvSpPr txBox="1"/>
          <p:nvPr/>
        </p:nvSpPr>
        <p:spPr>
          <a:xfrm>
            <a:off x="838200" y="6399439"/>
            <a:ext cx="10016547" cy="400110"/>
          </a:xfrm>
          <a:prstGeom prst="rect">
            <a:avLst/>
          </a:prstGeom>
          <a:noFill/>
        </p:spPr>
        <p:txBody>
          <a:bodyPr wrap="square" rtlCol="0">
            <a:spAutoFit/>
          </a:bodyPr>
          <a:lstStyle/>
          <a:p>
            <a:r>
              <a:rPr lang="en-US" sz="1000" b="1" dirty="0">
                <a:latin typeface="Myriad Pro" panose="020B0503030403020204" pitchFamily="34" charset="0"/>
              </a:rPr>
              <a:t>1</a:t>
            </a:r>
            <a:r>
              <a:rPr lang="en-US" sz="1000" dirty="0">
                <a:latin typeface="Myriad Pro" panose="020B0503030403020204" pitchFamily="34" charset="0"/>
              </a:rPr>
              <a:t> PTC values are meant to be ordinal, not cardinal. In other words, the values are not meant to indicate a global calibration of how well a team conducts a certain practices. Scores are used within a team to track progress. They should not be used to assess practices across teams. </a:t>
            </a:r>
          </a:p>
        </p:txBody>
      </p:sp>
    </p:spTree>
    <p:extLst>
      <p:ext uri="{BB962C8B-B14F-4D97-AF65-F5344CB8AC3E}">
        <p14:creationId xmlns:p14="http://schemas.microsoft.com/office/powerpoint/2010/main" val="1116197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381</Words>
  <Application>Microsoft Office PowerPoint</Application>
  <PresentationFormat>Widescreen</PresentationFormat>
  <Paragraphs>29</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Myriad Pro</vt:lpstr>
      <vt:lpstr>Office Theme</vt:lpstr>
      <vt:lpstr>Progress Tracking Card Instructions and sample</vt:lpstr>
      <vt:lpstr>Progress Tracking Card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Tracking Card (PTC) Instructions and sample</dc:title>
  <dc:creator>Blackwell, Stephanie</dc:creator>
  <cp:lastModifiedBy>Raybourn, Elaine M</cp:lastModifiedBy>
  <cp:revision>11</cp:revision>
  <dcterms:created xsi:type="dcterms:W3CDTF">2018-08-20T18:22:31Z</dcterms:created>
  <dcterms:modified xsi:type="dcterms:W3CDTF">2018-08-27T03:57:08Z</dcterms:modified>
</cp:coreProperties>
</file>