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5AEC4-076D-47C4-BBCC-4967011DC3D6}">
  <a:tblStyle styleId="{C825AEC4-076D-47C4-BBCC-4967011DC3D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BF5"/>
          </a:solidFill>
        </a:fill>
      </a:tcStyle>
    </a:wholeTbl>
    <a:band1H>
      <a:tcStyle>
        <a:tcBdr/>
        <a:fill>
          <a:solidFill>
            <a:srgbClr val="CDD4EA"/>
          </a:solidFill>
        </a:fill>
      </a:tcStyle>
    </a:band1H>
    <a:band1V>
      <a:tcStyle>
        <a:tcBdr/>
        <a:fill>
          <a:solidFill>
            <a:srgbClr val="CDD4E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72" d="100"/>
          <a:sy n="72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Char char="●"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○"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■"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●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○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■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●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○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Char char="■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○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■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Shape 84"/>
          <p:cNvGraphicFramePr/>
          <p:nvPr/>
        </p:nvGraphicFramePr>
        <p:xfrm>
          <a:off x="2032000" y="719666"/>
          <a:ext cx="8128000" cy="2966800"/>
        </p:xfrm>
        <a:graphic>
          <a:graphicData uri="http://schemas.openxmlformats.org/drawingml/2006/table">
            <a:tbl>
              <a:tblPr firstRow="1" bandRow="1">
                <a:noFill/>
                <a:tableStyleId>{C825AEC4-076D-47C4-BBCC-4967011DC3D6}</a:tableStyleId>
              </a:tblPr>
              <a:tblGrid>
                <a:gridCol w="584825"/>
                <a:gridCol w="4787600"/>
                <a:gridCol w="1471950"/>
                <a:gridCol w="1283625"/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u="none" strike="noStrike" cap="none"/>
                        <a:t>Practice: Use Source Management System (SMS)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Score (0 – 5):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b="0"/>
                    </a:p>
                  </a:txBody>
                  <a:tcPr marL="91450" marR="91450" marT="45725" marB="45725"/>
                </a:tc>
              </a:tr>
              <a:tr h="37085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Score Descriptions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0</a:t>
                      </a:r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No evidence that source content is managed.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1</a:t>
                      </a:r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Source management system (SMS) is used, but not consistently.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2</a:t>
                      </a:r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SMS used consistently.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3</a:t>
                      </a:r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SMS used with effective commit messages.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4</a:t>
                      </a:r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SMS use supports effective release management.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5</a:t>
                      </a:r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/>
                        <a:t> SMS use provides active and stable branches.</a:t>
                      </a: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Heroux</cp:lastModifiedBy>
  <cp:revision>1</cp:revision>
  <dcterms:modified xsi:type="dcterms:W3CDTF">2017-08-06T00:31:16Z</dcterms:modified>
</cp:coreProperties>
</file>