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313F-C153-CE45-BED5-BBF2F88A8CC6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5034-E47B-624A-81CA-8779CE7A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2" y="330875"/>
            <a:ext cx="7459663" cy="5232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Unit Testing PTC</a:t>
            </a:r>
            <a:endParaRPr lang="en-US" dirty="0"/>
          </a:p>
        </p:txBody>
      </p:sp>
      <p:graphicFrame>
        <p:nvGraphicFramePr>
          <p:cNvPr id="7" name="Shape 84"/>
          <p:cNvGraphicFramePr/>
          <p:nvPr>
            <p:extLst/>
          </p:nvPr>
        </p:nvGraphicFramePr>
        <p:xfrm>
          <a:off x="993476" y="3017483"/>
          <a:ext cx="8945743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3663"/>
                <a:gridCol w="3868791"/>
                <a:gridCol w="3020521"/>
                <a:gridCol w="1412768"/>
              </a:tblGrid>
              <a:tr h="370850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dirty="0"/>
                        <a:t>Practice: </a:t>
                      </a:r>
                      <a:r>
                        <a:rPr lang="en-US" sz="1800" b="1" dirty="0" smtClean="0"/>
                        <a:t>Unit Testing</a:t>
                      </a:r>
                      <a:endParaRPr lang="en-US" sz="1800" b="1" u="none" strike="noStrike" cap="none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/>
                        <a:t>Score (0 – </a:t>
                      </a:r>
                      <a:r>
                        <a:rPr lang="en-US" sz="1800" b="0" dirty="0" smtClean="0"/>
                        <a:t>4):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50">
                <a:tc grid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Score Descriptions</a:t>
                      </a: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0</a:t>
                      </a: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Current</a:t>
                      </a:r>
                      <a:r>
                        <a:rPr lang="en-US" sz="1800" baseline="0" dirty="0" smtClean="0"/>
                        <a:t>: Some unit tests, some developers know how to write them.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1</a:t>
                      </a: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Add </a:t>
                      </a:r>
                      <a:r>
                        <a:rPr lang="en-US" sz="1800" dirty="0" err="1" smtClean="0"/>
                        <a:t>lcov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gcov</a:t>
                      </a:r>
                      <a:r>
                        <a:rPr lang="en-US" sz="1800" dirty="0" smtClean="0"/>
                        <a:t> (Provides</a:t>
                      </a:r>
                      <a:r>
                        <a:rPr lang="en-US" sz="1800" baseline="0" dirty="0" smtClean="0"/>
                        <a:t> baseline metric, tracking method)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2</a:t>
                      </a: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Create</a:t>
                      </a:r>
                      <a:r>
                        <a:rPr lang="en-US" sz="1800" baseline="0" dirty="0" smtClean="0"/>
                        <a:t> wiki content for how to write a unit test</a:t>
                      </a:r>
                      <a:r>
                        <a:rPr lang="en-US" sz="1800" b="0" dirty="0" smtClean="0"/>
                        <a:t>.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3</a:t>
                      </a: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Reach 100% developer training on writing a unit test</a:t>
                      </a:r>
                      <a:r>
                        <a:rPr lang="en-US" sz="1800" b="0" dirty="0" smtClean="0"/>
                        <a:t>.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4</a:t>
                      </a:r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Commit to project code</a:t>
                      </a:r>
                      <a:r>
                        <a:rPr lang="en-US" sz="1800" baseline="0" dirty="0" smtClean="0"/>
                        <a:t> coverage policy:  Fraction of new code and total code</a:t>
                      </a:r>
                      <a:r>
                        <a:rPr lang="en-US" sz="1800" b="0" dirty="0" smtClean="0"/>
                        <a:t>.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4"/>
          <p:cNvSpPr txBox="1">
            <a:spLocks/>
          </p:cNvSpPr>
          <p:nvPr/>
        </p:nvSpPr>
        <p:spPr>
          <a:xfrm>
            <a:off x="303363" y="1130685"/>
            <a:ext cx="11369809" cy="1508999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from application project.</a:t>
            </a:r>
          </a:p>
          <a:p>
            <a:r>
              <a:rPr lang="en-US" dirty="0"/>
              <a:t>PSIP Target: Develop documented unit testing process and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 Unit Testing PTC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Unit Testing PTC</dc:title>
  <dc:creator>Michael Heroux</dc:creator>
  <cp:lastModifiedBy>Michael Heroux</cp:lastModifiedBy>
  <cp:revision>1</cp:revision>
  <dcterms:created xsi:type="dcterms:W3CDTF">2017-08-06T15:06:54Z</dcterms:created>
  <dcterms:modified xsi:type="dcterms:W3CDTF">2017-08-06T15:07:44Z</dcterms:modified>
</cp:coreProperties>
</file>