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988494" y="225951"/>
            <a:ext cx="2906999" cy="1578300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Current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 Practices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</a:t>
            </a: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practices summary document.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description, a few pages.</a:t>
            </a:r>
          </a:p>
        </p:txBody>
      </p:sp>
      <p:sp>
        <p:nvSpPr>
          <p:cNvPr id="85" name="Shape 85"/>
          <p:cNvSpPr/>
          <p:nvPr/>
        </p:nvSpPr>
        <p:spPr>
          <a:xfrm>
            <a:off x="4985848" y="232020"/>
            <a:ext cx="2907000" cy="1578300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Goals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practices ready for improvement.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those with near-term payoff.</a:t>
            </a:r>
          </a:p>
        </p:txBody>
      </p:sp>
      <p:sp>
        <p:nvSpPr>
          <p:cNvPr id="86" name="Shape 86"/>
          <p:cNvSpPr/>
          <p:nvPr/>
        </p:nvSpPr>
        <p:spPr>
          <a:xfrm>
            <a:off x="9022892" y="225950"/>
            <a:ext cx="2907000" cy="1578300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Tracking 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 (PTC)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from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PTC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catalog.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only a few items.</a:t>
            </a:r>
          </a:p>
        </p:txBody>
      </p:sp>
      <p:sp>
        <p:nvSpPr>
          <p:cNvPr id="87" name="Shape 87"/>
          <p:cNvSpPr/>
          <p:nvPr/>
        </p:nvSpPr>
        <p:spPr>
          <a:xfrm>
            <a:off x="9022892" y="2670999"/>
            <a:ext cx="2907000" cy="1578300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PTC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baseline values for future reference.</a:t>
            </a:r>
          </a:p>
        </p:txBody>
      </p:sp>
      <p:sp>
        <p:nvSpPr>
          <p:cNvPr id="88" name="Shape 88"/>
          <p:cNvSpPr/>
          <p:nvPr/>
        </p:nvSpPr>
        <p:spPr>
          <a:xfrm>
            <a:off x="9002631" y="5080672"/>
            <a:ext cx="2907000" cy="1578300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Plan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Increasing PTC values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practice improvement steps.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specific, track issues.</a:t>
            </a:r>
          </a:p>
        </p:txBody>
      </p:sp>
      <p:sp>
        <p:nvSpPr>
          <p:cNvPr id="89" name="Shape 89"/>
          <p:cNvSpPr/>
          <p:nvPr/>
        </p:nvSpPr>
        <p:spPr>
          <a:xfrm>
            <a:off x="988494" y="2646428"/>
            <a:ext cx="2906999" cy="1578300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process again.</a:t>
            </a:r>
          </a:p>
        </p:txBody>
      </p:sp>
      <p:cxnSp>
        <p:nvCxnSpPr>
          <p:cNvPr id="90" name="Shape 90"/>
          <p:cNvCxnSpPr>
            <a:stCxn id="84" idx="3"/>
            <a:endCxn id="85" idx="1"/>
          </p:cNvCxnSpPr>
          <p:nvPr/>
        </p:nvCxnSpPr>
        <p:spPr>
          <a:xfrm>
            <a:off x="3895494" y="1015101"/>
            <a:ext cx="1090500" cy="60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1" name="Shape 91"/>
          <p:cNvCxnSpPr/>
          <p:nvPr/>
        </p:nvCxnSpPr>
        <p:spPr>
          <a:xfrm>
            <a:off x="7912144" y="1015162"/>
            <a:ext cx="1090500" cy="60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2" name="Shape 92"/>
          <p:cNvCxnSpPr/>
          <p:nvPr/>
        </p:nvCxnSpPr>
        <p:spPr>
          <a:xfrm>
            <a:off x="3895360" y="5863814"/>
            <a:ext cx="1090500" cy="120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93" name="Shape 93"/>
          <p:cNvCxnSpPr>
            <a:endCxn id="87" idx="0"/>
          </p:cNvCxnSpPr>
          <p:nvPr/>
        </p:nvCxnSpPr>
        <p:spPr>
          <a:xfrm>
            <a:off x="10476392" y="1804299"/>
            <a:ext cx="0" cy="8667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2402238" y="1813807"/>
            <a:ext cx="0" cy="8667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95" name="Shape 95"/>
          <p:cNvCxnSpPr>
            <a:endCxn id="88" idx="0"/>
          </p:cNvCxnSpPr>
          <p:nvPr/>
        </p:nvCxnSpPr>
        <p:spPr>
          <a:xfrm>
            <a:off x="10456131" y="4249072"/>
            <a:ext cx="0" cy="8316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96" name="Shape 96"/>
          <p:cNvSpPr/>
          <p:nvPr/>
        </p:nvSpPr>
        <p:spPr>
          <a:xfrm>
            <a:off x="954124" y="5057474"/>
            <a:ext cx="2907000" cy="1578299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Progress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PTC values.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strategy if needed.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7912144" y="5863814"/>
            <a:ext cx="1090500" cy="60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98" name="Shape 98"/>
          <p:cNvCxnSpPr>
            <a:endCxn id="96" idx="0"/>
          </p:cNvCxnSpPr>
          <p:nvPr/>
        </p:nvCxnSpPr>
        <p:spPr>
          <a:xfrm>
            <a:off x="2402224" y="4238774"/>
            <a:ext cx="5400" cy="8187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99" name="Shape 99"/>
          <p:cNvSpPr/>
          <p:nvPr/>
        </p:nvSpPr>
        <p:spPr>
          <a:xfrm>
            <a:off x="4708063" y="2439600"/>
            <a:ext cx="3541800" cy="2031900"/>
          </a:xfrm>
          <a:prstGeom prst="rect">
            <a:avLst/>
          </a:prstGeom>
          <a:solidFill>
            <a:srgbClr val="9CC2E5"/>
          </a:solidFill>
          <a:ln w="9525" cap="flat" cmpd="sng">
            <a:solidFill>
              <a:srgbClr val="9CC2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for </a:t>
            </a: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 and Sustainability Improvement Plans</a:t>
            </a:r>
          </a:p>
        </p:txBody>
      </p:sp>
      <p:sp>
        <p:nvSpPr>
          <p:cNvPr id="100" name="Shape 100"/>
          <p:cNvSpPr/>
          <p:nvPr/>
        </p:nvSpPr>
        <p:spPr>
          <a:xfrm>
            <a:off x="4995563" y="5100506"/>
            <a:ext cx="2907000" cy="1578300"/>
          </a:xfrm>
          <a:prstGeom prst="rect">
            <a:avLst/>
          </a:prstGeom>
          <a:gradFill>
            <a:gsLst>
              <a:gs pos="0">
                <a:srgbClr val="9CC2E5"/>
              </a:gs>
              <a:gs pos="77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Plan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PTC values by improv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selected practices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issues progress.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3883032" y="5611245"/>
            <a:ext cx="1090500" cy="60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2" name="Shape 102"/>
          <p:cNvSpPr/>
          <p:nvPr/>
        </p:nvSpPr>
        <p:spPr>
          <a:xfrm rot="-5400000">
            <a:off x="-95850" y="821429"/>
            <a:ext cx="795600" cy="386999"/>
          </a:xfrm>
          <a:prstGeom prst="rect">
            <a:avLst/>
          </a:prstGeom>
          <a:solidFill>
            <a:srgbClr val="9CC2E5"/>
          </a:solidFill>
          <a:ln w="9525" cap="flat" cmpd="sng">
            <a:solidFill>
              <a:srgbClr val="9CC2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cxnSp>
        <p:nvCxnSpPr>
          <p:cNvPr id="103" name="Shape 103"/>
          <p:cNvCxnSpPr>
            <a:endCxn id="84" idx="1"/>
          </p:cNvCxnSpPr>
          <p:nvPr/>
        </p:nvCxnSpPr>
        <p:spPr>
          <a:xfrm rot="10800000" flipH="1">
            <a:off x="483894" y="1015101"/>
            <a:ext cx="504600" cy="8400"/>
          </a:xfrm>
          <a:prstGeom prst="straightConnector1">
            <a:avLst/>
          </a:prstGeom>
          <a:noFill/>
          <a:ln w="4127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Heroux</cp:lastModifiedBy>
  <cp:revision>1</cp:revision>
  <dcterms:modified xsi:type="dcterms:W3CDTF">2017-06-29T23:57:32Z</dcterms:modified>
</cp:coreProperties>
</file>