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7"/>
  </p:notesMasterIdLst>
  <p:handoutMasterIdLst>
    <p:handoutMasterId r:id="rId18"/>
  </p:handoutMasterIdLst>
  <p:sldIdLst>
    <p:sldId id="332" r:id="rId3"/>
    <p:sldId id="320" r:id="rId4"/>
    <p:sldId id="289" r:id="rId5"/>
    <p:sldId id="329" r:id="rId6"/>
    <p:sldId id="271" r:id="rId7"/>
    <p:sldId id="1825" r:id="rId8"/>
    <p:sldId id="1826" r:id="rId9"/>
    <p:sldId id="1823" r:id="rId10"/>
    <p:sldId id="1827" r:id="rId11"/>
    <p:sldId id="1824" r:id="rId12"/>
    <p:sldId id="450" r:id="rId13"/>
    <p:sldId id="1820" r:id="rId14"/>
    <p:sldId id="353" r:id="rId15"/>
    <p:sldId id="279" r:id="rId16"/>
  </p:sldIdLst>
  <p:sldSz cx="12188825" cy="6858000"/>
  <p:notesSz cx="7010400" cy="9296400"/>
  <p:defaultTextStyle>
    <a:defPPr>
      <a:defRPr lang="en-US">
        <a:uFillTx/>
      </a:defRPr>
    </a:defPPr>
    <a:lvl1pPr algn="l" rtl="0" fontAlgn="base">
      <a:spcBef>
        <a:spcPct val="0"/>
      </a:spcBef>
      <a:spcAft>
        <a:spcPct val="0"/>
      </a:spcAft>
      <a:defRPr kern="1200">
        <a:solidFill>
          <a:schemeClr val="tx1"/>
        </a:solidFill>
        <a:uFillTx/>
        <a:latin typeface="Arial" charset="0"/>
        <a:ea typeface="+mn-ea"/>
        <a:cs typeface="Arial" charset="0"/>
      </a:defRPr>
    </a:lvl1pPr>
    <a:lvl2pPr marL="457200" algn="l" rtl="0" fontAlgn="base">
      <a:spcBef>
        <a:spcPct val="0"/>
      </a:spcBef>
      <a:spcAft>
        <a:spcPct val="0"/>
      </a:spcAft>
      <a:defRPr kern="1200">
        <a:solidFill>
          <a:schemeClr val="tx1"/>
        </a:solidFill>
        <a:uFillTx/>
        <a:latin typeface="Arial" charset="0"/>
        <a:ea typeface="+mn-ea"/>
        <a:cs typeface="Arial" charset="0"/>
      </a:defRPr>
    </a:lvl2pPr>
    <a:lvl3pPr marL="914400" algn="l" rtl="0" fontAlgn="base">
      <a:spcBef>
        <a:spcPct val="0"/>
      </a:spcBef>
      <a:spcAft>
        <a:spcPct val="0"/>
      </a:spcAft>
      <a:defRPr kern="1200">
        <a:solidFill>
          <a:schemeClr val="tx1"/>
        </a:solidFill>
        <a:uFillTx/>
        <a:latin typeface="Arial" charset="0"/>
        <a:ea typeface="+mn-ea"/>
        <a:cs typeface="Arial" charset="0"/>
      </a:defRPr>
    </a:lvl3pPr>
    <a:lvl4pPr marL="1371600" algn="l" rtl="0" fontAlgn="base">
      <a:spcBef>
        <a:spcPct val="0"/>
      </a:spcBef>
      <a:spcAft>
        <a:spcPct val="0"/>
      </a:spcAft>
      <a:defRPr kern="1200">
        <a:solidFill>
          <a:schemeClr val="tx1"/>
        </a:solidFill>
        <a:uFillTx/>
        <a:latin typeface="Arial" charset="0"/>
        <a:ea typeface="+mn-ea"/>
        <a:cs typeface="Arial" charset="0"/>
      </a:defRPr>
    </a:lvl4pPr>
    <a:lvl5pPr marL="1828800" algn="l" rtl="0" fontAlgn="base">
      <a:spcBef>
        <a:spcPct val="0"/>
      </a:spcBef>
      <a:spcAft>
        <a:spcPct val="0"/>
      </a:spcAft>
      <a:defRPr kern="1200">
        <a:solidFill>
          <a:schemeClr val="tx1"/>
        </a:solidFill>
        <a:uFillTx/>
        <a:latin typeface="Arial" charset="0"/>
        <a:ea typeface="+mn-ea"/>
        <a:cs typeface="Arial" charset="0"/>
      </a:defRPr>
    </a:lvl5pPr>
    <a:lvl6pPr marL="2286000" algn="l" defTabSz="914400" rtl="0" eaLnBrk="1" latinLnBrk="0" hangingPunct="1">
      <a:defRPr kern="1200">
        <a:solidFill>
          <a:schemeClr val="tx1"/>
        </a:solidFill>
        <a:uFillTx/>
        <a:latin typeface="Arial" charset="0"/>
        <a:ea typeface="+mn-ea"/>
        <a:cs typeface="Arial" charset="0"/>
      </a:defRPr>
    </a:lvl6pPr>
    <a:lvl7pPr marL="2743200" algn="l" defTabSz="914400" rtl="0" eaLnBrk="1" latinLnBrk="0" hangingPunct="1">
      <a:defRPr kern="1200">
        <a:solidFill>
          <a:schemeClr val="tx1"/>
        </a:solidFill>
        <a:uFillTx/>
        <a:latin typeface="Arial" charset="0"/>
        <a:ea typeface="+mn-ea"/>
        <a:cs typeface="Arial" charset="0"/>
      </a:defRPr>
    </a:lvl7pPr>
    <a:lvl8pPr marL="3200400" algn="l" defTabSz="914400" rtl="0" eaLnBrk="1" latinLnBrk="0" hangingPunct="1">
      <a:defRPr kern="1200">
        <a:solidFill>
          <a:schemeClr val="tx1"/>
        </a:solidFill>
        <a:uFillTx/>
        <a:latin typeface="Arial" charset="0"/>
        <a:ea typeface="+mn-ea"/>
        <a:cs typeface="Arial" charset="0"/>
      </a:defRPr>
    </a:lvl8pPr>
    <a:lvl9pPr marL="3657600" algn="l" defTabSz="914400" rtl="0" eaLnBrk="1" latinLnBrk="0" hangingPunct="1">
      <a:defRPr kern="1200">
        <a:solidFill>
          <a:schemeClr val="tx1"/>
        </a:solidFill>
        <a:uFillTx/>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rgbClr val="00000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rgbClr val="00000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rgbClr val="000000"/>
        </a:fontRef>
        <a:schemeClr val="lt1"/>
      </a:tcTxStyle>
      <a:tcStyle>
        <a:tcBdr/>
        <a:fill>
          <a:solidFill>
            <a:schemeClr val="accent3"/>
          </a:solidFill>
        </a:fill>
      </a:tcStyle>
    </a:lastCol>
    <a:firstCol>
      <a:tcTxStyle b="on">
        <a:fontRef idx="minor">
          <a:srgbClr val="000000"/>
        </a:fontRef>
        <a:schemeClr val="lt1"/>
      </a:tcTxStyle>
      <a:tcStyle>
        <a:tcBdr/>
        <a:fill>
          <a:solidFill>
            <a:schemeClr val="accent3"/>
          </a:solidFill>
        </a:fill>
      </a:tcStyle>
    </a:firstCol>
    <a:lastRow>
      <a:tcTxStyle b="on">
        <a:fontRef idx="minor">
          <a:srgbClr val="000000"/>
        </a:fontRef>
        <a:schemeClr val="lt1"/>
      </a:tcTxStyle>
      <a:tcStyle>
        <a:tcBdr>
          <a:top>
            <a:ln w="38100" cmpd="sng">
              <a:solidFill>
                <a:schemeClr val="lt1"/>
              </a:solidFill>
            </a:ln>
          </a:top>
        </a:tcBdr>
        <a:fill>
          <a:solidFill>
            <a:schemeClr val="accent3"/>
          </a:solidFill>
        </a:fill>
      </a:tcStyle>
    </a:lastRow>
    <a:firstRow>
      <a:tcTxStyle b="on">
        <a:fontRef idx="minor">
          <a:srgbClr val="000000"/>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rgbClr val="00000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6" autoAdjust="0"/>
    <p:restoredTop sz="98749" autoAdjust="0"/>
  </p:normalViewPr>
  <p:slideViewPr>
    <p:cSldViewPr snapToGrid="0" showGuides="1">
      <p:cViewPr varScale="1">
        <p:scale>
          <a:sx n="121" d="100"/>
          <a:sy n="121" d="100"/>
        </p:scale>
        <p:origin x="418" y="86"/>
      </p:cViewPr>
      <p:guideLst>
        <p:guide orient="horz" pos="4153"/>
        <p:guide pos="282"/>
      </p:guideLst>
    </p:cSldViewPr>
  </p:slideViewPr>
  <p:notesTextViewPr>
    <p:cViewPr>
      <p:scale>
        <a:sx n="1" d="1"/>
        <a:sy n="1" d="1"/>
      </p:scale>
      <p:origin x="0" y="0"/>
    </p:cViewPr>
  </p:notesTextViewPr>
  <p:sorterViewPr>
    <p:cViewPr>
      <p:scale>
        <a:sx n="134" d="100"/>
        <a:sy n="134"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0B842F42-2CE9-4E35-95C1-410DC08A50B1}" type="datetimeFigureOut">
              <a:rPr lang="en-US" smtClean="0">
                <a:uFillTx/>
              </a:rPr>
              <a:t>8/3/2020</a:t>
            </a:fld>
            <a:endParaRPr lang="en-US" dirty="0">
              <a:uFillTx/>
            </a:endParaRP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26F2E89A-4FDF-4617-8DDF-BE2769EE821E}" type="slidenum">
              <a:rPr lang="en-US" smtClean="0">
                <a:uFillTx/>
              </a:rPr>
              <a:t>‹#›</a:t>
            </a:fld>
            <a:endParaRPr lang="en-US"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6F282904-F315-4730-8D91-37D99E141A6F}" type="datetimeFigureOut">
              <a:rPr lang="en-US" smtClean="0">
                <a:uFillTx/>
              </a:rPr>
              <a:t>8/3/2020</a:t>
            </a:fld>
            <a:endParaRPr lang="en-US" dirty="0">
              <a:uFillTx/>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srgbClr val="000000"/>
            </a:solidFill>
          </a:ln>
        </p:spPr>
        <p:txBody>
          <a:bodyPr vert="horz" lIns="91440" tIns="45720" rIns="91440" bIns="45720" rtlCol="0" anchor="ctr"/>
          <a:lstStyle/>
          <a:p>
            <a:endParaRPr lang="en-US" dirty="0">
              <a:uFillTx/>
            </a:endParaRP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54E672D7-8E2D-4611-973D-F4591A707C34}" type="slidenum">
              <a:rPr lang="en-US" smtClean="0">
                <a:uFillTx/>
              </a:rPr>
              <a:t>‹#›</a:t>
            </a:fld>
            <a:endParaRPr lang="en-US" dirty="0">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uFillTx/>
                <a:latin typeface="Arial" panose="020B0604020202020204" pitchFamily="34" charset="0"/>
                <a:cs typeface="Arial" panose="020B0604020202020204" pitchFamily="34" charset="0"/>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dirty="0">
                <a:uFillTx/>
              </a:rPr>
              <a:t>Click to edit Master subtitle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pic>
        <p:nvPicPr>
          <p:cNvPr id="16" name="Picture 15"/>
          <p:cNvPicPr>
            <a:picLocks noChangeAspect="1"/>
          </p:cNvPicPr>
          <p:nvPr userDrawn="1"/>
        </p:nvPicPr>
        <p:blipFill>
          <a:blip r:embed="rId3" cstate="print"/>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srcRect b="70693"/>
          <a:stretch/>
        </p:blipFill>
        <p:spPr>
          <a:xfrm>
            <a:off x="335845" y="6219281"/>
            <a:ext cx="1469261" cy="460818"/>
          </a:xfrm>
          <a:prstGeom prst="rect">
            <a:avLst/>
          </a:prstGeom>
        </p:spPr>
      </p:pic>
      <p:pic>
        <p:nvPicPr>
          <p:cNvPr id="18" name="Picture 17" descr="IDEAS_logo.png"/>
          <p:cNvPicPr>
            <a:picLocks noChangeAspect="1"/>
          </p:cNvPicPr>
          <p:nvPr userDrawn="1"/>
        </p:nvPicPr>
        <p:blipFill>
          <a:blip r:embed="rId5" cstate="print"/>
          <a:stretch>
            <a:fillRect/>
          </a:stretch>
        </p:blipFill>
        <p:spPr>
          <a:xfrm>
            <a:off x="7027425" y="6133571"/>
            <a:ext cx="1845330" cy="6400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11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756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05780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17794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8939541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endParaRPr lang="en-US" dirty="0"/>
          </a:p>
        </p:txBody>
      </p:sp>
    </p:spTree>
    <p:extLst>
      <p:ext uri="{BB962C8B-B14F-4D97-AF65-F5344CB8AC3E}">
        <p14:creationId xmlns:p14="http://schemas.microsoft.com/office/powerpoint/2010/main" val="36589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uFillTx/>
              </a:rPr>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uFillTx/>
                <a:latin typeface="Arial" panose="020B0604020202020204" pitchFamily="34" charset="0"/>
                <a:cs typeface="Arial" panose="020B0604020202020204" pitchFamily="34" charset="0"/>
              </a:defRPr>
            </a:lvl1pPr>
            <a:lvl2pPr>
              <a:defRPr>
                <a:uFillTx/>
                <a:latin typeface="Arial" panose="020B0604020202020204" pitchFamily="34" charset="0"/>
                <a:cs typeface="Arial" panose="020B0604020202020204" pitchFamily="34" charset="0"/>
              </a:defRPr>
            </a:lvl2pPr>
            <a:lvl3pPr>
              <a:defRPr>
                <a:uFillTx/>
                <a:latin typeface="Arial" panose="020B0604020202020204" pitchFamily="34" charset="0"/>
                <a:cs typeface="Arial" panose="020B0604020202020204" pitchFamily="34" charset="0"/>
              </a:defRPr>
            </a:lvl3pPr>
            <a:lvl4pPr>
              <a:defRPr>
                <a:uFillTx/>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uFillTx/>
                <a:latin typeface="Arial" panose="020B0604020202020204" pitchFamily="34" charset="0"/>
                <a:cs typeface="Arial" panose="020B0604020202020204" pitchFamily="34" charset="0"/>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uFillTx/>
              </a:defRPr>
            </a:lvl1pPr>
          </a:lstStyle>
          <a:p>
            <a:r>
              <a:rPr lang="en-US" dirty="0">
                <a:uFillTx/>
              </a:rPr>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buFont typeface="Arial" panose="020B0604020202020204" pitchFamily="34" charset="0"/>
              <a:buChar char="•"/>
              <a:defRPr sz="18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defRPr lang="en-US" sz="1800" kern="1200" dirty="0">
                <a:solidFill>
                  <a:schemeClr val="tx1"/>
                </a:solidFill>
                <a:uFillTx/>
                <a:latin typeface="+mn-lt"/>
                <a:ea typeface="+mn-ea"/>
                <a:cs typeface="+mn-cs"/>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break">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9" name="Rectangle 18"/>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62108403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4955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250900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image" Target="../media/image6.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ln>
        </p:spPr>
        <p:txBody>
          <a:bodyPr vert="horz" wrap="square" lIns="91440" tIns="45720" rIns="91440" bIns="45720" numCol="1" anchor="t" anchorCtr="0" compatLnSpc="1">
            <a:prstTxWarp prst="textNoShape">
              <a:avLst/>
            </a:prstTxWarp>
            <a:spAutoFit/>
          </a:bodyPr>
          <a:lstStyle/>
          <a:p>
            <a:pPr lvl="0"/>
            <a:r>
              <a:rPr lang="en-US" dirty="0">
                <a:uFillTx/>
              </a:rPr>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pic>
        <p:nvPicPr>
          <p:cNvPr id="13" name="Picture 12"/>
          <p:cNvPicPr>
            <a:picLocks noChangeAspect="1"/>
          </p:cNvPicPr>
          <p:nvPr userDrawn="1"/>
        </p:nvPicPr>
        <p:blipFill>
          <a:blip r:embed="rId9" cstate="print"/>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7" name="Rectangle 16"/>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
        <p:nvSpPr>
          <p:cNvPr id="8" name="Rectangle 256"/>
          <p:cNvSpPr txBox="1">
            <a:spLocks noChangeArrowheads="1"/>
          </p:cNvSpPr>
          <p:nvPr userDrawn="1"/>
        </p:nvSpPr>
        <p:spPr>
          <a:xfrm>
            <a:off x="363828" y="6449464"/>
            <a:ext cx="3422561" cy="213042"/>
          </a:xfrm>
          <a:prstGeom prst="rect">
            <a:avLst/>
          </a:prstGeom>
        </p:spPr>
        <p:txBody>
          <a:bodyPr anchor="ctr"/>
          <a:lstStyle/>
          <a:p>
            <a:pPr algn="l"/>
            <a:endParaRPr lang="en-US" sz="1000" dirty="0">
              <a:solidFill>
                <a:schemeClr val="tx1"/>
              </a:solidFill>
              <a:uFillTx/>
              <a:latin typeface="Arial" pitchFamily="34" charset="0"/>
              <a:cs typeface="Arial" pitchFamily="34" charset="0"/>
            </a:endParaRPr>
          </a:p>
        </p:txBody>
      </p:sp>
      <p:sp>
        <p:nvSpPr>
          <p:cNvPr id="9" name="Rectangle 6"/>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pic>
        <p:nvPicPr>
          <p:cNvPr id="11" name="Picture 10" descr="IDEAS_logo.png"/>
          <p:cNvPicPr>
            <a:picLocks noChangeAspect="1"/>
          </p:cNvPicPr>
          <p:nvPr userDrawn="1"/>
        </p:nvPicPr>
        <p:blipFill>
          <a:blip r:embed="rId10" cstate="print"/>
          <a:stretch>
            <a:fillRect/>
          </a:stretch>
        </p:blipFill>
        <p:spPr>
          <a:xfrm>
            <a:off x="7027425" y="6069275"/>
            <a:ext cx="1845330" cy="6400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uFillTx/>
          <a:latin typeface="+mn-lt"/>
          <a:ea typeface="+mj-ea"/>
          <a:cs typeface="+mj-cs"/>
        </a:defRPr>
      </a:lvl1pPr>
      <a:lvl2pPr algn="l" rtl="0" eaLnBrk="1" fontAlgn="base" hangingPunct="1">
        <a:lnSpc>
          <a:spcPct val="85000"/>
        </a:lnSpc>
        <a:spcBef>
          <a:spcPct val="0"/>
        </a:spcBef>
        <a:spcAft>
          <a:spcPct val="0"/>
        </a:spcAft>
        <a:defRPr sz="3000">
          <a:solidFill>
            <a:srgbClr val="006C3A"/>
          </a:solidFill>
          <a:uFillTx/>
          <a:latin typeface="Arial Black" pitchFamily="34" charset="0"/>
        </a:defRPr>
      </a:lvl2pPr>
      <a:lvl3pPr algn="l" rtl="0" eaLnBrk="1" fontAlgn="base" hangingPunct="1">
        <a:lnSpc>
          <a:spcPct val="85000"/>
        </a:lnSpc>
        <a:spcBef>
          <a:spcPct val="0"/>
        </a:spcBef>
        <a:spcAft>
          <a:spcPct val="0"/>
        </a:spcAft>
        <a:defRPr sz="3000">
          <a:solidFill>
            <a:srgbClr val="006C3A"/>
          </a:solidFill>
          <a:uFillTx/>
          <a:latin typeface="Arial Black" pitchFamily="34" charset="0"/>
        </a:defRPr>
      </a:lvl3pPr>
      <a:lvl4pPr algn="l" rtl="0" eaLnBrk="1" fontAlgn="base" hangingPunct="1">
        <a:lnSpc>
          <a:spcPct val="85000"/>
        </a:lnSpc>
        <a:spcBef>
          <a:spcPct val="0"/>
        </a:spcBef>
        <a:spcAft>
          <a:spcPct val="0"/>
        </a:spcAft>
        <a:defRPr sz="3000">
          <a:solidFill>
            <a:srgbClr val="006C3A"/>
          </a:solidFill>
          <a:uFillTx/>
          <a:latin typeface="Arial Black" pitchFamily="34" charset="0"/>
        </a:defRPr>
      </a:lvl4pPr>
      <a:lvl5pPr algn="l" rtl="0" eaLnBrk="1" fontAlgn="base" hangingPunct="1">
        <a:lnSpc>
          <a:spcPct val="85000"/>
        </a:lnSpc>
        <a:spcBef>
          <a:spcPct val="0"/>
        </a:spcBef>
        <a:spcAft>
          <a:spcPct val="0"/>
        </a:spcAft>
        <a:defRPr sz="3000">
          <a:solidFill>
            <a:srgbClr val="006C3A"/>
          </a:solidFill>
          <a:uFillTx/>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uFillTx/>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uFillTx/>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uFillTx/>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uFillTx/>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uFillTx/>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uFillTx/>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uFillTx/>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uFillTx/>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11054096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a:xfrm>
            <a:off x="3177632" y="503144"/>
            <a:ext cx="8687265" cy="623129"/>
          </a:xfrm>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639913"/>
            <a:ext cx="8292317" cy="2855300"/>
          </a:xfrm>
        </p:spPr>
        <p:txBody>
          <a:bodyPr/>
          <a:lstStyle/>
          <a:p>
            <a:r>
              <a:rPr lang="en-US" dirty="0"/>
              <a:t>David E. Bernholdt</a:t>
            </a:r>
            <a:br>
              <a:rPr lang="en-US" dirty="0"/>
            </a:br>
            <a:r>
              <a:rPr lang="en-US" sz="2000" dirty="0"/>
              <a:t>Oak Ridge National Laboratory</a:t>
            </a:r>
            <a:endParaRPr lang="en-US" dirty="0"/>
          </a:p>
          <a:p>
            <a:pPr>
              <a:spcBef>
                <a:spcPts val="2400"/>
              </a:spcBef>
            </a:pPr>
            <a:r>
              <a:rPr lang="en-US" dirty="0"/>
              <a:t>Michael A. </a:t>
            </a:r>
            <a:r>
              <a:rPr lang="en-US" dirty="0" err="1"/>
              <a:t>Heroux</a:t>
            </a:r>
            <a:r>
              <a:rPr lang="en-US" dirty="0"/>
              <a:t>, </a:t>
            </a:r>
            <a:r>
              <a:rPr lang="en-US" u="sng" dirty="0"/>
              <a:t>James M. </a:t>
            </a:r>
            <a:r>
              <a:rPr lang="en-US" u="sng" dirty="0" err="1"/>
              <a:t>Willenbring</a:t>
            </a:r>
            <a:br>
              <a:rPr lang="en-US" dirty="0"/>
            </a:br>
            <a:r>
              <a:rPr lang="en-US" sz="2000" dirty="0"/>
              <a:t>Sandia National Laboratories</a:t>
            </a:r>
            <a:br>
              <a:rPr lang="en-US" sz="2000" dirty="0"/>
            </a:br>
            <a:br>
              <a:rPr lang="en-US" dirty="0"/>
            </a:br>
            <a:r>
              <a:rPr lang="en-US" sz="2000" dirty="0"/>
              <a:t>Software Productivity Track, ATPESC 2020</a:t>
            </a:r>
            <a:br>
              <a:rPr lang="en-US" sz="2000" dirty="0"/>
            </a:br>
            <a:endParaRPr lang="en-US" sz="2000" dirty="0"/>
          </a:p>
          <a:p>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See slide 2 for license details</a:t>
            </a:r>
          </a:p>
        </p:txBody>
      </p:sp>
      <p:pic>
        <p:nvPicPr>
          <p:cNvPr id="8" name="Picture 7">
            <a:extLst>
              <a:ext uri="{FF2B5EF4-FFF2-40B4-BE49-F238E27FC236}">
                <a16:creationId xmlns:a16="http://schemas.microsoft.com/office/drawing/2014/main" id="{02B471BB-942E-4C0B-9BB8-6227F0F27F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900051" y="1752600"/>
            <a:ext cx="9399227" cy="563231"/>
          </a:xfrm>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1"/>
          </p:nvPr>
        </p:nvSpPr>
        <p:spPr>
          <a:xfrm>
            <a:off x="349321" y="3017165"/>
            <a:ext cx="11537879" cy="1490791"/>
          </a:xfrm>
        </p:spPr>
        <p:txBody>
          <a:bodyPr/>
          <a:lstStyle/>
          <a:p>
            <a:r>
              <a:rPr lang="en-US" sz="3200" i="1" dirty="0"/>
              <a:t>“Use iteration and incrementation only for projects you want to succeed.”</a:t>
            </a:r>
          </a:p>
          <a:p>
            <a:pPr marL="457200" indent="-457200" algn="r">
              <a:buFontTx/>
              <a:buChar char="-"/>
            </a:pPr>
            <a:r>
              <a:rPr lang="en-US" sz="3200" i="1" dirty="0"/>
              <a:t>Adaptation of Martin Fowler quote</a:t>
            </a:r>
          </a:p>
        </p:txBody>
      </p:sp>
      <p:sp>
        <p:nvSpPr>
          <p:cNvPr id="3" name="Slide Number Placeholder 2"/>
          <p:cNvSpPr>
            <a:spLocks noGrp="1"/>
          </p:cNvSpPr>
          <p:nvPr>
            <p:ph type="sldNum" sz="quarter" idx="11"/>
          </p:nvPr>
        </p:nvSpPr>
        <p:spPr/>
        <p:txBody>
          <a:bodyPr/>
          <a:lstStyle/>
          <a:p>
            <a:pPr>
              <a:defRPr/>
            </a:pPr>
            <a:fld id="{B03B7FD5-3AA5-D245-A6C5-1E464BB3E557}" type="slidenum">
              <a:rPr lang="en-US" smtClean="0"/>
              <a:pPr>
                <a:defRPr/>
              </a:pPr>
              <a:t>11</a:t>
            </a:fld>
            <a:endParaRPr lang="en-US"/>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365760" y="734223"/>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747895" y="123005"/>
            <a:ext cx="11372473" cy="720197"/>
          </a:xfrm>
        </p:spPr>
        <p:txBody>
          <a:bodyPr/>
          <a:lstStyle/>
          <a:p>
            <a:pPr algn="r"/>
            <a:r>
              <a:rPr lang="en-US" sz="2400" dirty="0"/>
              <a:t>Productivity and Sustainability Improvement Planning (PSIP) </a:t>
            </a:r>
            <a:br>
              <a:rPr lang="en-US" sz="2400" dirty="0"/>
            </a:br>
            <a:r>
              <a:rPr lang="en-US" sz="2400" dirty="0"/>
              <a:t>Examples: EXAALT &amp; MPICH – Add PSIP URL</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910425"/>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742941"/>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603550" y="980834"/>
            <a:ext cx="5126278" cy="2791616"/>
          </a:xfrm>
          <a:prstGeom prst="rect">
            <a:avLst/>
          </a:prstGeom>
        </p:spPr>
      </p:pic>
    </p:spTree>
    <p:extLst>
      <p:ext uri="{BB962C8B-B14F-4D97-AF65-F5344CB8AC3E}">
        <p14:creationId xmlns:p14="http://schemas.microsoft.com/office/powerpoint/2010/main" val="190913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4386506"/>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10814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SAND2020-7957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1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Definition of Done</a:t>
            </a:r>
          </a:p>
          <a:p>
            <a:r>
              <a:rPr lang="en-US" dirty="0"/>
              <a:t>Refining Issues</a:t>
            </a:r>
          </a:p>
          <a:p>
            <a:r>
              <a:rPr lang="en-US" dirty="0"/>
              <a:t>Agile Estimation</a:t>
            </a:r>
          </a:p>
        </p:txBody>
      </p:sp>
      <p:sp>
        <p:nvSpPr>
          <p:cNvPr id="6" name="Title 5"/>
          <p:cNvSpPr>
            <a:spLocks noGrp="1"/>
          </p:cNvSpPr>
          <p:nvPr>
            <p:ph type="title"/>
          </p:nvPr>
        </p:nvSpPr>
        <p:spPr/>
        <p:txBody>
          <a:bodyPr>
            <a:normAutofit/>
          </a:bodyPr>
          <a:lstStyle/>
          <a:p>
            <a:r>
              <a:rPr lang="en-US" dirty="0"/>
              <a:t>More on Epic, Story, Task</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color palette">
      <a:dk1>
        <a:srgbClr val="000000"/>
      </a:dk1>
      <a:lt1>
        <a:srgbClr val="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Pr>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defPPr algn="ctr">
          <a:lnSpc>
            <a:spcPct val="90000"/>
          </a:lnSpc>
          <a:defRPr dirty="0" smtClean="0">
            <a:solidFill>
              <a:schemeClr val="tx1"/>
            </a:solidFill>
            <a:uFillTx/>
          </a:defRPr>
        </a:defPPr>
      </a:lstStyle>
      <a:style>
        <a:lnRef idx="0">
          <a:schemeClr val="accent1"/>
        </a:lnRef>
        <a:fillRef idx="3">
          <a:schemeClr val="accent1"/>
        </a:fillRef>
        <a:effectRef idx="3">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lnSpc>
            <a:spcPct val="90000"/>
          </a:lnSpc>
          <a:defRPr dirty="0" smtClean="0">
            <a:uFillTx/>
          </a:defRPr>
        </a:defPPr>
      </a:lstStyle>
    </a:txDef>
  </a:objectDefaults>
  <a:extraClrSchemeLst/>
</a:theme>
</file>

<file path=ppt/theme/theme2.xml><?xml version="1.0" encoding="utf-8"?>
<a:theme xmlns:a="http://schemas.openxmlformats.org/drawingml/2006/main" name="1_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Presentations (Wide Screen)</Template>
  <TotalTime>26128</TotalTime>
  <Words>1192</Words>
  <Application>Microsoft Office PowerPoint</Application>
  <PresentationFormat>Custom</PresentationFormat>
  <Paragraphs>175</Paragraphs>
  <Slides>14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Black</vt:lpstr>
      <vt:lpstr>Calibri</vt:lpstr>
      <vt:lpstr>Times New Roman</vt:lpstr>
      <vt:lpstr>Presentations (Wide Screen)</vt:lpstr>
      <vt:lpstr>1_Presentations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 – Add PSIP URL</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Bernholdt, David</cp:lastModifiedBy>
  <cp:revision>313</cp:revision>
  <cp:lastPrinted>2015-09-14T20:56:03Z</cp:lastPrinted>
  <dcterms:created xsi:type="dcterms:W3CDTF">2015-03-03T13:47:39Z</dcterms:created>
  <dcterms:modified xsi:type="dcterms:W3CDTF">2020-08-04T01:42:59Z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