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320"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10/2/2020</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mailto:bssw-tutorial@lists.mcs.anl.gov" TargetMode="External"/><Relationship Id="rId7" Type="http://schemas.openxmlformats.org/officeDocument/2006/relationships/hyperlink" Target="https://bssw.io/pages/receive-our-email-digest" TargetMode="External"/><Relationship Id="rId2" Type="http://schemas.openxmlformats.org/officeDocument/2006/relationships/hyperlink" Target="https://submissions.supercomputing.org/?page=Submit&amp;id=TutorialEvaluation&amp;site=sc20" TargetMode="External"/><Relationship Id="rId1" Type="http://schemas.openxmlformats.org/officeDocument/2006/relationships/slideLayout" Target="../slideLayouts/slideLayout2.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299437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Rogers</a:t>
            </a:r>
            <a:br>
              <a:rPr lang="en-US" u="sng" dirty="0"/>
            </a:br>
            <a:r>
              <a:rPr lang="en-US" sz="2000" dirty="0"/>
              <a:t>Oak Ridge National Laboratory</a:t>
            </a:r>
          </a:p>
          <a:p>
            <a:r>
              <a:rPr lang="en-US" sz="2000" dirty="0"/>
              <a:t>Better Scientific Software Tutorial, SC20, November 2020</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r>
              <a:rPr lang="en-US" b="1" dirty="0">
                <a:solidFill>
                  <a:schemeClr val="tx2"/>
                </a:solidFill>
              </a:rPr>
              <a:t>Please complete an evaluation of this tutorial</a:t>
            </a:r>
          </a:p>
          <a:p>
            <a:pPr lvl="1"/>
            <a:r>
              <a:rPr lang="en-US" u="sng" dirty="0">
                <a:solidFill>
                  <a:schemeClr val="tx2"/>
                </a:solidFill>
                <a:hlinkClick r:id="rId2">
                  <a:extLst>
                    <a:ext uri="{A12FA001-AC4F-418D-AE19-62706E023703}">
                      <ahyp:hlinkClr xmlns:ahyp="http://schemas.microsoft.com/office/drawing/2018/hyperlinkcolor" val="tx"/>
                    </a:ext>
                  </a:extLst>
                </a:hlinkClick>
              </a:rPr>
              <a:t>https://submissions.supercomputing.org/?page=Submit&amp;id=TutorialEvaluation&amp;site=sc20</a:t>
            </a:r>
            <a:endParaRPr lang="en-US" u="sng" dirty="0">
              <a:solidFill>
                <a:schemeClr val="tx2"/>
              </a:solidFill>
            </a:endParaRPr>
          </a:p>
          <a:p>
            <a:pPr>
              <a:spcBef>
                <a:spcPts val="2400"/>
              </a:spcBef>
            </a:pPr>
            <a:r>
              <a:rPr lang="en-US" dirty="0"/>
              <a:t>Email comments and questions to </a:t>
            </a:r>
            <a:r>
              <a:rPr lang="en-US" dirty="0">
                <a:hlinkClick r:id="rId3"/>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sp>
        <p:nvSpPr>
          <p:cNvPr id="4" name="Rectangle 3">
            <a:extLst>
              <a:ext uri="{FF2B5EF4-FFF2-40B4-BE49-F238E27FC236}">
                <a16:creationId xmlns:a16="http://schemas.microsoft.com/office/drawing/2014/main" id="{C24EF888-692C-4C4D-A080-C4925EC142EE}"/>
              </a:ext>
            </a:extLst>
          </p:cNvPr>
          <p:cNvSpPr/>
          <p:nvPr/>
        </p:nvSpPr>
        <p:spPr>
          <a:xfrm>
            <a:off x="365760" y="1210792"/>
            <a:ext cx="10922350" cy="980616"/>
          </a:xfrm>
          <a:prstGeom prst="rect">
            <a:avLst/>
          </a:prstGeom>
          <a:noFill/>
          <a:ln w="57150">
            <a:solidFill>
              <a:schemeClr val="tx2"/>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ln w="57150">
                <a:solidFill>
                  <a:schemeClr val="tx2"/>
                </a:solidFill>
              </a:ln>
              <a:noFill/>
            </a:endParaRPr>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Better Scientific Software tutorial, in SC ‘20: International Conference for High Performance Computing, Networking, Storage and Analysis, online, 2020. DOI: </a:t>
            </a:r>
            <a:r>
              <a:rPr lang="en-US" sz="1600" b="1" dirty="0">
                <a:hlinkClick r:id="rId4"/>
              </a:rPr>
              <a:t>10.6084/m9.figshare.12994376</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8074</TotalTime>
  <Words>1532</Words>
  <Application>Microsoft Office PowerPoint</Application>
  <PresentationFormat>Custom</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928</cp:revision>
  <cp:lastPrinted>2017-11-02T18:35:01Z</cp:lastPrinted>
  <dcterms:created xsi:type="dcterms:W3CDTF">2018-11-06T17:28:56Z</dcterms:created>
  <dcterms:modified xsi:type="dcterms:W3CDTF">2020-10-05T17:27:15Z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