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2347</TotalTime>
  <Words>392</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180</cp:revision>
  <cp:lastPrinted>2017-11-02T18:35:01Z</cp:lastPrinted>
  <dcterms:created xsi:type="dcterms:W3CDTF">2018-11-06T17:28:56Z</dcterms:created>
  <dcterms:modified xsi:type="dcterms:W3CDTF">2020-09-28T21:16:17Z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