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563" r:id="rId6"/>
    <p:sldId id="1819" r:id="rId7"/>
    <p:sldId id="325" r:id="rId8"/>
    <p:sldId id="1822" r:id="rId9"/>
    <p:sldId id="1823" r:id="rId10"/>
    <p:sldId id="1824" r:id="rId11"/>
    <p:sldId id="1846" r:id="rId12"/>
    <p:sldId id="1821" r:id="rId13"/>
    <p:sldId id="1820" r:id="rId14"/>
    <p:sldId id="279" r:id="rId15"/>
    <p:sldId id="1845"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2" autoAdjust="0"/>
    <p:restoredTop sz="96571" autoAdjust="0"/>
  </p:normalViewPr>
  <p:slideViewPr>
    <p:cSldViewPr snapToGrid="0" showGuides="1">
      <p:cViewPr varScale="1">
        <p:scale>
          <a:sx n="111" d="100"/>
          <a:sy n="111" d="100"/>
        </p:scale>
        <p:origin x="72" y="307"/>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9/30/2020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9/30/2020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299437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iff"/><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sz="2000" dirty="0"/>
              <a:t>Better Scientific Software Tutorial, SC20, November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Software Process Best Practices for Scientific Software </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dirty="0"/>
              <a:t>Institute a rigorous verification and validation regime</a:t>
            </a:r>
          </a:p>
          <a:p>
            <a:r>
              <a:rPr lang="en-US" sz="2400"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Tree>
    <p:extLst>
      <p:ext uri="{BB962C8B-B14F-4D97-AF65-F5344CB8AC3E}">
        <p14:creationId xmlns:p14="http://schemas.microsoft.com/office/powerpoint/2010/main" val="39325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30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dirty="0"/>
              <a:t>Poor software design, development and testing practices 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4" y="1082160"/>
            <a:ext cx="5531934"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31934"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didn’t follow specifications</a:t>
            </a:r>
          </a:p>
          <a:p>
            <a:r>
              <a:rPr lang="en-US" dirty="0"/>
              <a:t>Inadequate testing at the interface</a:t>
            </a:r>
          </a:p>
          <a:p>
            <a:r>
              <a:rPr lang="en-US" dirty="0"/>
              <a:t>Concerns raised earlier in the mission were ignored because they 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737360"/>
            <a:ext cx="7749994" cy="4047778"/>
          </a:xfrm>
        </p:spPr>
        <p:txBody>
          <a:bodyPr/>
          <a:lstStyle/>
          <a:p>
            <a:r>
              <a:rPr lang="en-US" dirty="0"/>
              <a:t>Major experimental facilities often cost O($1B)</a:t>
            </a:r>
          </a:p>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dirty="0">
                <a:solidFill>
                  <a:schemeClr val="tx2"/>
                </a:solidFill>
              </a:rPr>
              <a:t>Are you being a good steward of the resources?</a:t>
            </a:r>
          </a:p>
          <a:p>
            <a:r>
              <a:rPr lang="en-US" b="1" dirty="0">
                <a:solidFill>
                  <a:schemeClr val="tx2"/>
                </a:solidFill>
              </a:rPr>
              <a:t>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ramp-on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cost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2368</TotalTime>
  <Words>1268</Words>
  <Application>Microsoft Office PowerPoint</Application>
  <PresentationFormat>Custom</PresentationFormat>
  <Paragraphs>132</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High-Consequence Software-Related Scientific Failures</vt:lpstr>
      <vt:lpstr>Scientific Facilities Provide Valuable Resources</vt:lpstr>
      <vt:lpstr>More Subtle Impacts on Scientific Productivity</vt:lpstr>
      <vt:lpstr>Technical Debt</vt:lpstr>
      <vt:lpstr>Challenges Developing Scientific Applications Today</vt:lpstr>
      <vt:lpstr>PowerPoint Presentation</vt:lpstr>
      <vt:lpstr>Software Process Best Practices for Scientific Software </vt:lpstr>
      <vt:lpstr>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427</cp:revision>
  <cp:lastPrinted>2017-11-02T18:35:01Z</cp:lastPrinted>
  <dcterms:created xsi:type="dcterms:W3CDTF">2018-11-06T17:28:56Z</dcterms:created>
  <dcterms:modified xsi:type="dcterms:W3CDTF">2020-09-30T22:15:26Z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