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1" r:id="rId6"/>
    <p:sldId id="262" r:id="rId7"/>
    <p:sldId id="263" r:id="rId8"/>
    <p:sldId id="264" r:id="rId9"/>
    <p:sldId id="265" r:id="rId10"/>
    <p:sldId id="266" r:id="rId11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78" autoAdjust="0"/>
    <p:restoredTop sz="96571" autoAdjust="0"/>
  </p:normalViewPr>
  <p:slideViewPr>
    <p:cSldViewPr snapToGrid="0" showGuides="1">
      <p:cViewPr>
        <p:scale>
          <a:sx n="100" d="100"/>
          <a:sy n="100" d="100"/>
        </p:scale>
        <p:origin x="848" y="-264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0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-1" y="1572767"/>
            <a:ext cx="2852965" cy="4078297"/>
          </a:xfrm>
          <a:prstGeom prst="rect">
            <a:avLst/>
          </a:prstGeom>
        </p:spPr>
      </p:pic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9DE86E9C-D24A-4552-A542-495444B5B04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56" y="1848659"/>
            <a:ext cx="2350008" cy="8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5860" y="0"/>
            <a:ext cx="2852965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B8E2FEED-84DC-4438-B439-E3DA7A28736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50" r:id="rId4"/>
    <p:sldLayoutId id="2147483940" r:id="rId5"/>
    <p:sldLayoutId id="2147483941" r:id="rId6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2918398"/>
              </p:ext>
            </p:extLst>
          </p:nvPr>
        </p:nvGraphicFramePr>
        <p:xfrm>
          <a:off x="530679" y="1113288"/>
          <a:ext cx="11127467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90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5502418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84049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1:00pm-1:05pm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1:05pm-1:30pm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Best Practices in HPC </a:t>
                      </a:r>
                      <a:r>
                        <a:rPr lang="en-US" sz="1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1:30pm-2:00pm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Agile Methodologies and Useful GitHub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2:00pm-2:30pm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Improving Reproducibility through Better Software Practices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2:30pm-2:45pm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266093"/>
                          </a:solidFill>
                          <a:effectLst/>
                          <a:latin typeface="Arial" panose="020B0604020202020204" pitchFamily="34" charset="0"/>
                        </a:rPr>
                        <a:t>2:45pm-3:30pm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1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3:30pm-4:15pm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Software Design and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4:14pm-4:45pm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4:45pm-5:00pm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45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679" y="1113288"/>
          <a:ext cx="11127467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90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5502418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84049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1:00pm-1:05pm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1:05pm-1:30pm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Best Practices in HPC </a:t>
                      </a:r>
                      <a:r>
                        <a:rPr lang="en-US" sz="1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1:30pm-2:00pm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Agile Methodologies and Useful GitHub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2:00pm-2:30pm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Improving Reproducibility through Better Software Practices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2:30pm-2:45pm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266093"/>
                          </a:solidFill>
                          <a:effectLst/>
                          <a:latin typeface="Arial" panose="020B0604020202020204" pitchFamily="34" charset="0"/>
                        </a:rPr>
                        <a:t>2:45pm-3:30pm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1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3:30pm-4:15pm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Software Design and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4:14pm-4:45pm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4:45pm-5:00pm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D8E9D2D2-B55B-4D73-A628-FC9C6E4D4517}"/>
              </a:ext>
            </a:extLst>
          </p:cNvPr>
          <p:cNvGrpSpPr/>
          <p:nvPr/>
        </p:nvGrpSpPr>
        <p:grpSpPr>
          <a:xfrm>
            <a:off x="79513" y="1636998"/>
            <a:ext cx="1202979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34B683D-F264-4470-869A-1ACC705951A9}"/>
                </a:ext>
              </a:extLst>
            </p:cNvPr>
            <p:cNvCxnSpPr/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EFC9DFE5-7BF6-432E-A340-A7D13A8AB6B6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6DAA1DE1-EFB0-4C3A-8050-62347824244B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446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679" y="1113288"/>
          <a:ext cx="11127467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90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5502418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84049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1:00pm-1:05pm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1:05pm-1:30pm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Best Practices in HPC </a:t>
                      </a:r>
                      <a:r>
                        <a:rPr lang="en-US" sz="1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1:30pm-2:00pm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Agile Methodologies and Useful GitHub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2:00pm-2:30pm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Improving Reproducibility through Better Software Practices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2:30pm-2:45pm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266093"/>
                          </a:solidFill>
                          <a:effectLst/>
                          <a:latin typeface="Arial" panose="020B0604020202020204" pitchFamily="34" charset="0"/>
                        </a:rPr>
                        <a:t>2:45pm-3:30pm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1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3:30pm-4:15pm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Software Design and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4:14pm-4:45pm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4:45pm-5:00pm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D8E9D2D2-B55B-4D73-A628-FC9C6E4D4517}"/>
              </a:ext>
            </a:extLst>
          </p:cNvPr>
          <p:cNvGrpSpPr/>
          <p:nvPr/>
        </p:nvGrpSpPr>
        <p:grpSpPr>
          <a:xfrm>
            <a:off x="79513" y="2017998"/>
            <a:ext cx="1202979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34B683D-F264-4470-869A-1ACC705951A9}"/>
                </a:ext>
              </a:extLst>
            </p:cNvPr>
            <p:cNvCxnSpPr/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EFC9DFE5-7BF6-432E-A340-A7D13A8AB6B6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6DAA1DE1-EFB0-4C3A-8050-62347824244B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3197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679" y="1113288"/>
          <a:ext cx="11127467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90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5502418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84049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1:00pm-1:05pm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1:05pm-1:30pm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Best Practices in HPC </a:t>
                      </a:r>
                      <a:r>
                        <a:rPr lang="en-US" sz="1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1:30pm-2:00pm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Agile Methodologies and Useful GitHub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2:00pm-2:30pm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Improving Reproducibility through Better Software Practices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2:30pm-2:45pm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266093"/>
                          </a:solidFill>
                          <a:effectLst/>
                          <a:latin typeface="Arial" panose="020B0604020202020204" pitchFamily="34" charset="0"/>
                        </a:rPr>
                        <a:t>2:45pm-3:30pm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1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3:30pm-4:15pm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Software Design and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4:14pm-4:45pm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4:45pm-5:00pm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D8E9D2D2-B55B-4D73-A628-FC9C6E4D4517}"/>
              </a:ext>
            </a:extLst>
          </p:cNvPr>
          <p:cNvGrpSpPr/>
          <p:nvPr/>
        </p:nvGrpSpPr>
        <p:grpSpPr>
          <a:xfrm>
            <a:off x="79513" y="2405348"/>
            <a:ext cx="1202979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34B683D-F264-4470-869A-1ACC705951A9}"/>
                </a:ext>
              </a:extLst>
            </p:cNvPr>
            <p:cNvCxnSpPr/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EFC9DFE5-7BF6-432E-A340-A7D13A8AB6B6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6DAA1DE1-EFB0-4C3A-8050-62347824244B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59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679" y="1113288"/>
          <a:ext cx="11127467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90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5502418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84049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1:00pm-1:05pm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1:05pm-1:30pm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Best Practices in HPC </a:t>
                      </a:r>
                      <a:r>
                        <a:rPr lang="en-US" sz="1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1:30pm-2:00pm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Agile Methodologies and Useful GitHub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2:00pm-2:30pm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Improving Reproducibility through Better Software Practices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2:30pm-2:45pm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266093"/>
                          </a:solidFill>
                          <a:effectLst/>
                          <a:latin typeface="Arial" panose="020B0604020202020204" pitchFamily="34" charset="0"/>
                        </a:rPr>
                        <a:t>2:45pm-3:30pm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1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3:30pm-4:15pm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Software Design and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4:14pm-4:45pm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4:45pm-5:00pm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D8E9D2D2-B55B-4D73-A628-FC9C6E4D4517}"/>
              </a:ext>
            </a:extLst>
          </p:cNvPr>
          <p:cNvGrpSpPr/>
          <p:nvPr/>
        </p:nvGrpSpPr>
        <p:grpSpPr>
          <a:xfrm>
            <a:off x="79513" y="2970498"/>
            <a:ext cx="1202979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34B683D-F264-4470-869A-1ACC705951A9}"/>
                </a:ext>
              </a:extLst>
            </p:cNvPr>
            <p:cNvCxnSpPr/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EFC9DFE5-7BF6-432E-A340-A7D13A8AB6B6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6DAA1DE1-EFB0-4C3A-8050-62347824244B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3361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679" y="1113288"/>
          <a:ext cx="11127467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90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5502418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84049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1:00pm-1:05pm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1:05pm-1:30pm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Best Practices in HPC </a:t>
                      </a:r>
                      <a:r>
                        <a:rPr lang="en-US" sz="1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1:30pm-2:00pm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Agile Methodologies and Useful GitHub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2:00pm-2:30pm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Improving Reproducibility through Better Software Practices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2:30pm-2:45pm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266093"/>
                          </a:solidFill>
                          <a:effectLst/>
                          <a:latin typeface="Arial" panose="020B0604020202020204" pitchFamily="34" charset="0"/>
                        </a:rPr>
                        <a:t>2:45pm-3:30pm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1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3:30pm-4:15pm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Software Design and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4:14pm-4:45pm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4:45pm-5:00pm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D8E9D2D2-B55B-4D73-A628-FC9C6E4D4517}"/>
              </a:ext>
            </a:extLst>
          </p:cNvPr>
          <p:cNvGrpSpPr/>
          <p:nvPr/>
        </p:nvGrpSpPr>
        <p:grpSpPr>
          <a:xfrm>
            <a:off x="79513" y="4069048"/>
            <a:ext cx="1202979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34B683D-F264-4470-869A-1ACC705951A9}"/>
                </a:ext>
              </a:extLst>
            </p:cNvPr>
            <p:cNvCxnSpPr/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EFC9DFE5-7BF6-432E-A340-A7D13A8AB6B6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6DAA1DE1-EFB0-4C3A-8050-62347824244B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00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679" y="1113288"/>
          <a:ext cx="11127467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90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5502418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84049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1:00pm-1:05pm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1:05pm-1:30pm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Best Practices in HPC </a:t>
                      </a:r>
                      <a:r>
                        <a:rPr lang="en-US" sz="1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1:30pm-2:00pm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Agile Methodologies and Useful GitHub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2:00pm-2:30pm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Improving Reproducibility through Better Software Practices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2:30pm-2:45pm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u="none" strike="noStrike" dirty="0">
                          <a:solidFill>
                            <a:srgbClr val="266093"/>
                          </a:solidFill>
                          <a:effectLst/>
                          <a:latin typeface="Arial" panose="020B0604020202020204" pitchFamily="34" charset="0"/>
                        </a:rPr>
                        <a:t>2:45pm-3:30pm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i="1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3:30pm-4:15pm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Software Design and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4:14pm-4:45pm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4:45pm-5:00pm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i="0" dirty="0"/>
                        <a:t>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D8E9D2D2-B55B-4D73-A628-FC9C6E4D4517}"/>
              </a:ext>
            </a:extLst>
          </p:cNvPr>
          <p:cNvGrpSpPr/>
          <p:nvPr/>
        </p:nvGrpSpPr>
        <p:grpSpPr>
          <a:xfrm>
            <a:off x="79513" y="4437348"/>
            <a:ext cx="1202979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34B683D-F264-4470-869A-1ACC705951A9}"/>
                </a:ext>
              </a:extLst>
            </p:cNvPr>
            <p:cNvCxnSpPr/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EFC9DFE5-7BF6-432E-A340-A7D13A8AB6B6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6DAA1DE1-EFB0-4C3A-8050-62347824244B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14105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876</TotalTime>
  <Words>644</Words>
  <Application>Microsoft Office PowerPoint</Application>
  <PresentationFormat>Custom</PresentationFormat>
  <Paragraphs>259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Calibri</vt:lpstr>
      <vt:lpstr>Presentations (Wide Screen)</vt:lpstr>
      <vt:lpstr>Agenda</vt:lpstr>
      <vt:lpstr>Agenda</vt:lpstr>
      <vt:lpstr>Agenda</vt:lpstr>
      <vt:lpstr>Agenda</vt:lpstr>
      <vt:lpstr>Agenda</vt:lpstr>
      <vt:lpstr>Agenda</vt:lpstr>
      <vt:lpstr>Agenda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</cp:lastModifiedBy>
  <cp:revision>153</cp:revision>
  <cp:lastPrinted>2017-11-02T18:35:01Z</cp:lastPrinted>
  <dcterms:created xsi:type="dcterms:W3CDTF">2018-11-06T17:28:56Z</dcterms:created>
  <dcterms:modified xsi:type="dcterms:W3CDTF">2020-02-29T21:49:50Z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