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20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1168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i.org/10.6084/m9.figshare.119183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867</TotalTime>
  <Words>299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License, Citation and Acknowledgements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157</cp:revision>
  <cp:lastPrinted>2017-11-02T18:35:01Z</cp:lastPrinted>
  <dcterms:created xsi:type="dcterms:W3CDTF">2018-11-06T17:28:56Z</dcterms:created>
  <dcterms:modified xsi:type="dcterms:W3CDTF">2020-02-29T21:43:55Z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