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8" y="8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278051"/>
              </p:ext>
            </p:extLst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5477471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5849540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45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1428895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2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1782045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0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2135185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68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2513566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52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3257692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1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3642372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4386506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44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879117"/>
          <a:ext cx="1112746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 (Central TZ)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9:30am-9:45am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9:45am-10:15am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Katherine M. Riley,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10:15am-10:45am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10:45am-11:00am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Willenbring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11:00am-11:15am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11:15am-12:00pm</a:t>
                      </a:r>
                      <a:endParaRPr lang="en-US" sz="36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effectLst/>
                        </a:rPr>
                        <a:t>12:00pm-12:45pm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12:45pm-1:45pm</a:t>
                      </a:r>
                      <a:endParaRPr lang="en-US" sz="3600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1:45pm-2:00pm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James M. </a:t>
                      </a:r>
                      <a:r>
                        <a:rPr lang="en-US" sz="1600" dirty="0" err="1"/>
                        <a:t>Willenbing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2:00pm-3:00pm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  <a:effectLst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 (and Q&amp;A with speakers)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3:15pm-3:45pm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Mark C. Miller, LLNL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3:45pm-4:30pm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4:30pm-4:45pm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E432556-E434-4E1C-BF45-B1AFC4484FCE}"/>
              </a:ext>
            </a:extLst>
          </p:cNvPr>
          <p:cNvGrpSpPr/>
          <p:nvPr/>
        </p:nvGrpSpPr>
        <p:grpSpPr>
          <a:xfrm>
            <a:off x="79513" y="474595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A33DBE-3BD6-492A-8E9C-70D4DB3E9C1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957A1BD6-3A70-4C4B-AEC3-852CA4552EE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FE4BC733-9F58-4075-B4C7-73715C39DC5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5683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898</TotalTime>
  <Words>1606</Words>
  <Application>Microsoft Office PowerPoint</Application>
  <PresentationFormat>Custom</PresentationFormat>
  <Paragraphs>605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Presentations (Wide Screen)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165</cp:revision>
  <cp:lastPrinted>2017-11-02T18:35:01Z</cp:lastPrinted>
  <dcterms:created xsi:type="dcterms:W3CDTF">2018-11-06T17:28:56Z</dcterms:created>
  <dcterms:modified xsi:type="dcterms:W3CDTF">2020-08-03T17:55:47Z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