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78" autoAdjust="0"/>
    <p:restoredTop sz="96571" autoAdjust="0"/>
  </p:normalViewPr>
  <p:slideViewPr>
    <p:cSldViewPr snapToGrid="0" showGuides="1">
      <p:cViewPr varScale="1">
        <p:scale>
          <a:sx n="121" d="100"/>
          <a:sy n="121" d="100"/>
        </p:scale>
        <p:origin x="1008" y="86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9DE86E9C-D24A-4552-A542-495444B5B04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56" y="1848659"/>
            <a:ext cx="2350008" cy="8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B8E2FEED-84DC-4438-B439-E3DA7A28736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50" r:id="rId4"/>
    <p:sldLayoutId id="2147483940" r:id="rId5"/>
    <p:sldLayoutId id="2147483941" r:id="rId6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670886"/>
              </p:ext>
            </p:extLst>
          </p:nvPr>
        </p:nvGraphicFramePr>
        <p:xfrm>
          <a:off x="530679" y="879117"/>
          <a:ext cx="11127467" cy="577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0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2418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4049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 (Central TZ)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9:30am-9:45am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9:45am-10:15am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</a:t>
                      </a:r>
                      <a:r>
                        <a:rPr lang="en-US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Katherine M. Riley,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10:15am-10:45am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Agile Project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10:45am-11:00am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Workflows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11:00am-11:15am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11:15am-12:00pm</a:t>
                      </a:r>
                      <a:endParaRPr lang="en-US" sz="36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Design</a:t>
                      </a:r>
                      <a:endParaRPr 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effectLst/>
                        </a:rPr>
                        <a:t>12:00pm-12:45pm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Software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7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12:45pm-1:45pm</a:t>
                      </a:r>
                      <a:endParaRPr lang="en-US" sz="3600" i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Lunch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1:45pm-2:00pm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Quick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2:00pm-3:00pm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3:00pm-3:15pm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72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3:15pm-3:45pm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Mark C. Miller, LLNL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3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3:45pm-4:30pm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4:30pm-4:45pm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450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679" y="879117"/>
          <a:ext cx="11127467" cy="577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0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2418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4049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 (Central TZ)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9:30am-9:45am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9:45am-10:15am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</a:t>
                      </a:r>
                      <a:r>
                        <a:rPr lang="en-US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Katherine M. Riley,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10:15am-10:45am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Agile Project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10:45am-11:00am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Workflows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11:00am-11:15am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11:15am-12:00pm</a:t>
                      </a:r>
                      <a:endParaRPr lang="en-US" sz="36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Design</a:t>
                      </a:r>
                      <a:endParaRPr 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effectLst/>
                        </a:rPr>
                        <a:t>12:00pm-12:45pm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Software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7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12:45pm-1:45pm</a:t>
                      </a:r>
                      <a:endParaRPr lang="en-US" sz="3600" i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Lunch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1:45pm-2:00pm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Quick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2:00pm-3:00pm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3:00pm-3:15pm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72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3:15pm-3:45pm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Mark C. Miller, LLNL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3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3:45pm-4:30pm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4:30pm-4:45pm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09FFEAE-C12B-438A-B836-74C883AB9C0B}"/>
              </a:ext>
            </a:extLst>
          </p:cNvPr>
          <p:cNvGrpSpPr/>
          <p:nvPr/>
        </p:nvGrpSpPr>
        <p:grpSpPr>
          <a:xfrm>
            <a:off x="79513" y="5685575"/>
            <a:ext cx="1202979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D616130-498B-49A1-B567-D4EEE4169280}"/>
                </a:ext>
              </a:extLst>
            </p:cNvPr>
            <p:cNvCxnSpPr/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C101D39A-EE8D-4630-8550-D66D60889E67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33F3DD26-6611-437C-9431-E9A118F1F3AB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638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679" y="879117"/>
          <a:ext cx="11127467" cy="577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0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2418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4049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 (Central TZ)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9:30am-9:45am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9:45am-10:15am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</a:t>
                      </a:r>
                      <a:r>
                        <a:rPr lang="en-US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Katherine M. Riley,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10:15am-10:45am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Agile Project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10:45am-11:00am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Workflows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11:00am-11:15am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11:15am-12:00pm</a:t>
                      </a:r>
                      <a:endParaRPr lang="en-US" sz="36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Design</a:t>
                      </a:r>
                      <a:endParaRPr 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effectLst/>
                        </a:rPr>
                        <a:t>12:00pm-12:45pm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Software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7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12:45pm-1:45pm</a:t>
                      </a:r>
                      <a:endParaRPr lang="en-US" sz="3600" i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Lunch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1:45pm-2:00pm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Quick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2:00pm-3:00pm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3:00pm-3:15pm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72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3:15pm-3:45pm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Mark C. Miller, LLNL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3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3:45pm-4:30pm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4:30pm-4:45pm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09FFEAE-C12B-438A-B836-74C883AB9C0B}"/>
              </a:ext>
            </a:extLst>
          </p:cNvPr>
          <p:cNvGrpSpPr/>
          <p:nvPr/>
        </p:nvGrpSpPr>
        <p:grpSpPr>
          <a:xfrm>
            <a:off x="79513" y="6101792"/>
            <a:ext cx="1202979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D616130-498B-49A1-B567-D4EEE4169280}"/>
                </a:ext>
              </a:extLst>
            </p:cNvPr>
            <p:cNvCxnSpPr/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C101D39A-EE8D-4630-8550-D66D60889E67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33F3DD26-6611-437C-9431-E9A118F1F3AB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150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679" y="879117"/>
          <a:ext cx="11127467" cy="577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0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2418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4049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 (Central TZ)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9:30am-9:45am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9:45am-10:15am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</a:t>
                      </a:r>
                      <a:r>
                        <a:rPr lang="en-US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Katherine M. Riley,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10:15am-10:45am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Agile Project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10:45am-11:00am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Workflows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11:00am-11:15am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11:15am-12:00pm</a:t>
                      </a:r>
                      <a:endParaRPr lang="en-US" sz="36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Design</a:t>
                      </a:r>
                      <a:endParaRPr 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effectLst/>
                        </a:rPr>
                        <a:t>12:00pm-12:45pm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Software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7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12:45pm-1:45pm</a:t>
                      </a:r>
                      <a:endParaRPr lang="en-US" sz="3600" i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Lunch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1:45pm-2:00pm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Quick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2:00pm-3:00pm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3:00pm-3:15pm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72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3:15pm-3:45pm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Mark C. Miller, LLNL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3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3:45pm-4:30pm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4:30pm-4:45pm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09FFEAE-C12B-438A-B836-74C883AB9C0B}"/>
              </a:ext>
            </a:extLst>
          </p:cNvPr>
          <p:cNvGrpSpPr/>
          <p:nvPr/>
        </p:nvGrpSpPr>
        <p:grpSpPr>
          <a:xfrm>
            <a:off x="79513" y="1428895"/>
            <a:ext cx="1202979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D616130-498B-49A1-B567-D4EEE4169280}"/>
                </a:ext>
              </a:extLst>
            </p:cNvPr>
            <p:cNvCxnSpPr/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C101D39A-EE8D-4630-8550-D66D60889E67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33F3DD26-6611-437C-9431-E9A118F1F3AB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478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679" y="879117"/>
          <a:ext cx="11127467" cy="577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0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2418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4049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 (Central TZ)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9:30am-9:45am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9:45am-10:15am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</a:t>
                      </a:r>
                      <a:r>
                        <a:rPr lang="en-US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Katherine M. Riley,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10:15am-10:45am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Agile Project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10:45am-11:00am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Workflows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11:00am-11:15am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11:15am-12:00pm</a:t>
                      </a:r>
                      <a:endParaRPr lang="en-US" sz="36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Design</a:t>
                      </a:r>
                      <a:endParaRPr 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effectLst/>
                        </a:rPr>
                        <a:t>12:00pm-12:45pm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Software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7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12:45pm-1:45pm</a:t>
                      </a:r>
                      <a:endParaRPr lang="en-US" sz="3600" i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Lunch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1:45pm-2:00pm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Quick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2:00pm-3:00pm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3:00pm-3:15pm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72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3:15pm-3:45pm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Mark C. Miller, LLNL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3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3:45pm-4:30pm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4:30pm-4:45pm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09FFEAE-C12B-438A-B836-74C883AB9C0B}"/>
              </a:ext>
            </a:extLst>
          </p:cNvPr>
          <p:cNvGrpSpPr/>
          <p:nvPr/>
        </p:nvGrpSpPr>
        <p:grpSpPr>
          <a:xfrm>
            <a:off x="79513" y="1782036"/>
            <a:ext cx="1202979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D616130-498B-49A1-B567-D4EEE4169280}"/>
                </a:ext>
              </a:extLst>
            </p:cNvPr>
            <p:cNvCxnSpPr/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C101D39A-EE8D-4630-8550-D66D60889E67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33F3DD26-6611-437C-9431-E9A118F1F3AB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331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679" y="879117"/>
          <a:ext cx="11127467" cy="577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0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2418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4049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 (Central TZ)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9:30am-9:45am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9:45am-10:15am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</a:t>
                      </a:r>
                      <a:r>
                        <a:rPr lang="en-US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Katherine M. Riley,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10:15am-10:45am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Agile Project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10:45am-11:00am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Workflows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11:00am-11:15am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11:15am-12:00pm</a:t>
                      </a:r>
                      <a:endParaRPr lang="en-US" sz="36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Design</a:t>
                      </a:r>
                      <a:endParaRPr 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effectLst/>
                        </a:rPr>
                        <a:t>12:00pm-12:45pm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Software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7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12:45pm-1:45pm</a:t>
                      </a:r>
                      <a:endParaRPr lang="en-US" sz="3600" i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Lunch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1:45pm-2:00pm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Quick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2:00pm-3:00pm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3:00pm-3:15pm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72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3:15pm-3:45pm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Mark C. Miller, LLNL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3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3:45pm-4:30pm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4:30pm-4:45pm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09FFEAE-C12B-438A-B836-74C883AB9C0B}"/>
              </a:ext>
            </a:extLst>
          </p:cNvPr>
          <p:cNvGrpSpPr/>
          <p:nvPr/>
        </p:nvGrpSpPr>
        <p:grpSpPr>
          <a:xfrm>
            <a:off x="79513" y="2154099"/>
            <a:ext cx="1202979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D616130-498B-49A1-B567-D4EEE4169280}"/>
                </a:ext>
              </a:extLst>
            </p:cNvPr>
            <p:cNvCxnSpPr/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C101D39A-EE8D-4630-8550-D66D60889E67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33F3DD26-6611-437C-9431-E9A118F1F3AB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506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679" y="879117"/>
          <a:ext cx="11127467" cy="577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0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2418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4049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 (Central TZ)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9:30am-9:45am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9:45am-10:15am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</a:t>
                      </a:r>
                      <a:r>
                        <a:rPr lang="en-US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Katherine M. Riley,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10:15am-10:45am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Agile Project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10:45am-11:00am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Workflows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11:00am-11:15am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11:15am-12:00pm</a:t>
                      </a:r>
                      <a:endParaRPr lang="en-US" sz="36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Design</a:t>
                      </a:r>
                      <a:endParaRPr 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effectLst/>
                        </a:rPr>
                        <a:t>12:00pm-12:45pm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Software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7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12:45pm-1:45pm</a:t>
                      </a:r>
                      <a:endParaRPr lang="en-US" sz="3600" i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Lunch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1:45pm-2:00pm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Quick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2:00pm-3:00pm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3:00pm-3:15pm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72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3:15pm-3:45pm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Mark C. Miller, LLNL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3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3:45pm-4:30pm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4:30pm-4:45pm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09FFEAE-C12B-438A-B836-74C883AB9C0B}"/>
              </a:ext>
            </a:extLst>
          </p:cNvPr>
          <p:cNvGrpSpPr/>
          <p:nvPr/>
        </p:nvGrpSpPr>
        <p:grpSpPr>
          <a:xfrm>
            <a:off x="79513" y="2519870"/>
            <a:ext cx="1202979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D616130-498B-49A1-B567-D4EEE4169280}"/>
                </a:ext>
              </a:extLst>
            </p:cNvPr>
            <p:cNvCxnSpPr/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C101D39A-EE8D-4630-8550-D66D60889E67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33F3DD26-6611-437C-9431-E9A118F1F3AB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4169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679" y="879117"/>
          <a:ext cx="11127467" cy="577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0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2418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4049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 (Central TZ)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9:30am-9:45am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9:45am-10:15am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</a:t>
                      </a:r>
                      <a:r>
                        <a:rPr lang="en-US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Katherine M. Riley,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10:15am-10:45am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Agile Project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10:45am-11:00am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Workflows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11:00am-11:15am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11:15am-12:00pm</a:t>
                      </a:r>
                      <a:endParaRPr lang="en-US" sz="36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Design</a:t>
                      </a:r>
                      <a:endParaRPr 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effectLst/>
                        </a:rPr>
                        <a:t>12:00pm-12:45pm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Software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7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12:45pm-1:45pm</a:t>
                      </a:r>
                      <a:endParaRPr lang="en-US" sz="3600" i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Lunch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1:45pm-2:00pm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Quick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2:00pm-3:00pm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3:00pm-3:15pm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72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3:15pm-3:45pm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Mark C. Miller, LLNL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3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3:45pm-4:30pm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4:30pm-4:45pm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09FFEAE-C12B-438A-B836-74C883AB9C0B}"/>
              </a:ext>
            </a:extLst>
          </p:cNvPr>
          <p:cNvGrpSpPr/>
          <p:nvPr/>
        </p:nvGrpSpPr>
        <p:grpSpPr>
          <a:xfrm>
            <a:off x="79513" y="3232461"/>
            <a:ext cx="1202979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D616130-498B-49A1-B567-D4EEE4169280}"/>
                </a:ext>
              </a:extLst>
            </p:cNvPr>
            <p:cNvCxnSpPr/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C101D39A-EE8D-4630-8550-D66D60889E67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33F3DD26-6611-437C-9431-E9A118F1F3AB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931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679" y="879117"/>
          <a:ext cx="11127467" cy="577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0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2418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4049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 (Central TZ)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9:30am-9:45am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9:45am-10:15am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</a:t>
                      </a:r>
                      <a:r>
                        <a:rPr lang="en-US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Katherine M. Riley,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10:15am-10:45am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Agile Project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10:45am-11:00am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Workflows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11:00am-11:15am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11:15am-12:00pm</a:t>
                      </a:r>
                      <a:endParaRPr lang="en-US" sz="36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Design</a:t>
                      </a:r>
                      <a:endParaRPr 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effectLst/>
                        </a:rPr>
                        <a:t>12:00pm-12:45pm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Software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7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12:45pm-1:45pm</a:t>
                      </a:r>
                      <a:endParaRPr lang="en-US" sz="3600" i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Lunch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1:45pm-2:00pm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Quick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2:00pm-3:00pm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3:00pm-3:15pm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72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3:15pm-3:45pm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Mark C. Miller, LLNL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3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3:45pm-4:30pm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4:30pm-4:45pm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09FFEAE-C12B-438A-B836-74C883AB9C0B}"/>
              </a:ext>
            </a:extLst>
          </p:cNvPr>
          <p:cNvGrpSpPr/>
          <p:nvPr/>
        </p:nvGrpSpPr>
        <p:grpSpPr>
          <a:xfrm>
            <a:off x="79513" y="3623447"/>
            <a:ext cx="1202979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D616130-498B-49A1-B567-D4EEE4169280}"/>
                </a:ext>
              </a:extLst>
            </p:cNvPr>
            <p:cNvCxnSpPr/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C101D39A-EE8D-4630-8550-D66D60889E67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33F3DD26-6611-437C-9431-E9A118F1F3AB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7439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679" y="879117"/>
          <a:ext cx="11127467" cy="577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0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2418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4049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 (Central TZ)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9:30am-9:45am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9:45am-10:15am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</a:t>
                      </a:r>
                      <a:r>
                        <a:rPr lang="en-US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Katherine M. Riley,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10:15am-10:45am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Agile Project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10:45am-11:00am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Workflows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11:00am-11:15am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11:15am-12:00pm</a:t>
                      </a:r>
                      <a:endParaRPr lang="en-US" sz="36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Design</a:t>
                      </a:r>
                      <a:endParaRPr 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effectLst/>
                        </a:rPr>
                        <a:t>12:00pm-12:45pm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Software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7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12:45pm-1:45pm</a:t>
                      </a:r>
                      <a:endParaRPr lang="en-US" sz="3600" i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Lunch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1:45pm-2:00pm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Quick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2:00pm-3:00pm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3:00pm-3:15pm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72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3:15pm-3:45pm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Mark C. Miller, LLNL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3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3:45pm-4:30pm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4:30pm-4:45pm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09FFEAE-C12B-438A-B836-74C883AB9C0B}"/>
              </a:ext>
            </a:extLst>
          </p:cNvPr>
          <p:cNvGrpSpPr/>
          <p:nvPr/>
        </p:nvGrpSpPr>
        <p:grpSpPr>
          <a:xfrm>
            <a:off x="79513" y="4392810"/>
            <a:ext cx="1202979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D616130-498B-49A1-B567-D4EEE4169280}"/>
                </a:ext>
              </a:extLst>
            </p:cNvPr>
            <p:cNvCxnSpPr/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C101D39A-EE8D-4630-8550-D66D60889E67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33F3DD26-6611-437C-9431-E9A118F1F3AB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392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679" y="879117"/>
          <a:ext cx="11127467" cy="577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0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2418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4049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 (Central TZ)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9:30am-9:45am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9:45am-10:15am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</a:t>
                      </a:r>
                      <a:r>
                        <a:rPr lang="en-US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Katherine M. Riley,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10:15am-10:45am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Agile Project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10:45am-11:00am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Workflows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11:00am-11:15am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11:15am-12:00pm</a:t>
                      </a:r>
                      <a:endParaRPr lang="en-US" sz="36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Design</a:t>
                      </a:r>
                      <a:endParaRPr 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effectLst/>
                        </a:rPr>
                        <a:t>12:00pm-12:45pm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Software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7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12:45pm-1:45pm</a:t>
                      </a:r>
                      <a:endParaRPr lang="en-US" sz="3600" i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Lunch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1:45pm-2:00pm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Quick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2:00pm-3:00pm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3:00pm-3:15pm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72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3:15pm-3:45pm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Mark C. Miller, LLNL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3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3:45pm-4:30pm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4:30pm-4:45pm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09FFEAE-C12B-438A-B836-74C883AB9C0B}"/>
              </a:ext>
            </a:extLst>
          </p:cNvPr>
          <p:cNvGrpSpPr/>
          <p:nvPr/>
        </p:nvGrpSpPr>
        <p:grpSpPr>
          <a:xfrm>
            <a:off x="79513" y="4916224"/>
            <a:ext cx="1202979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D616130-498B-49A1-B567-D4EEE4169280}"/>
                </a:ext>
              </a:extLst>
            </p:cNvPr>
            <p:cNvCxnSpPr/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C101D39A-EE8D-4630-8550-D66D60889E67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33F3DD26-6611-437C-9431-E9A118F1F3AB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559155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894</TotalTime>
  <Words>1606</Words>
  <Application>Microsoft Office PowerPoint</Application>
  <PresentationFormat>Custom</PresentationFormat>
  <Paragraphs>605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Calibri</vt:lpstr>
      <vt:lpstr>Presentations (Wide Screen)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161</cp:revision>
  <cp:lastPrinted>2017-11-02T18:35:01Z</cp:lastPrinted>
  <dcterms:created xsi:type="dcterms:W3CDTF">2018-11-06T17:28:56Z</dcterms:created>
  <dcterms:modified xsi:type="dcterms:W3CDTF">2020-08-02T19:09:44Z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