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8/5/2020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August 2020,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spcBef>
                <a:spcPts val="800"/>
              </a:spcBef>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 Deborah Stevens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3957</TotalTime>
  <Words>1372</Words>
  <Application>Microsoft Office PowerPoint</Application>
  <PresentationFormat>Custom</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918</cp:revision>
  <cp:lastPrinted>2017-11-02T18:35:01Z</cp:lastPrinted>
  <dcterms:created xsi:type="dcterms:W3CDTF">2018-11-06T17:28:56Z</dcterms:created>
  <dcterms:modified xsi:type="dcterms:W3CDTF">2020-08-06T02:13:59Z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