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7"/>
  </p:notesMasterIdLst>
  <p:handoutMasterIdLst>
    <p:handoutMasterId r:id="rId8"/>
  </p:handoutMasterIdLst>
  <p:sldIdLst>
    <p:sldId id="257" r:id="rId5"/>
    <p:sldId id="261" r:id="rId6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78" autoAdjust="0"/>
    <p:restoredTop sz="96571" autoAdjust="0"/>
  </p:normalViewPr>
  <p:slideViewPr>
    <p:cSldViewPr snapToGrid="0" showGuides="1">
      <p:cViewPr varScale="1">
        <p:scale>
          <a:sx n="69" d="100"/>
          <a:sy n="69" d="100"/>
        </p:scale>
        <p:origin x="86" y="1219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0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516F4-C09A-4E83-A0F1-168C638F2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 rot="10800000">
            <a:off x="-1" y="1572767"/>
            <a:ext cx="2852965" cy="4078297"/>
          </a:xfrm>
          <a:prstGeom prst="rect">
            <a:avLst/>
          </a:prstGeom>
        </p:spPr>
      </p:pic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9DE86E9C-D24A-4552-A542-495444B5B04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056" y="1848659"/>
            <a:ext cx="2350008" cy="8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1C1369-A08C-454A-B0B5-0955BB31B1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>
            <a:off x="9335860" y="0"/>
            <a:ext cx="2852965" cy="407829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3517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B8E2FEED-84DC-4438-B439-E3DA7A28736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530" y="6156960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50" r:id="rId4"/>
    <p:sldLayoutId id="2147483940" r:id="rId5"/>
    <p:sldLayoutId id="2147483941" r:id="rId6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5206365"/>
              </p:ext>
            </p:extLst>
          </p:nvPr>
        </p:nvGraphicFramePr>
        <p:xfrm>
          <a:off x="530679" y="879117"/>
          <a:ext cx="11127467" cy="577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903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927652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5502418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840494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Time (Central TZ)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9:30am-9:45am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9:45am-10:15am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Best Practices in HPC </a:t>
                      </a:r>
                      <a:r>
                        <a:rPr lang="en-US" sz="16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Development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Katherine M. Riley,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10:15am-10:45am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Agile Project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Willenbring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10:45am-11:00am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 Workflows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Willenbring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2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  <a:effectLst/>
                        </a:rPr>
                        <a:t>11:00am-11:15am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Break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5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11:15am-12:00pm</a:t>
                      </a:r>
                      <a:endParaRPr lang="en-US" sz="36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Design</a:t>
                      </a:r>
                      <a:endParaRPr 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  <a:effectLst/>
                        </a:rPr>
                        <a:t>12:00pm-12:45pm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Software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7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12:45pm-1:45pm</a:t>
                      </a:r>
                      <a:endParaRPr lang="en-US" sz="3600" i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Lunch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1:45pm-2:00pm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Quick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6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2:00pm-3:00pm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Refactoring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  <a:effectLst/>
                        </a:rPr>
                        <a:t>3:00pm-3:15pm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Break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72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3:15pm-3:45pm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Continuous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Mark C. Miller, LLNL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83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3:45pm-4:30pm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8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4:30pm-4:45pm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8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45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0679" y="1113288"/>
          <a:ext cx="11127467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903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927652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5502418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840494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1:00pm-1:05pm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1:05pm-1:30pm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Best Practices in HPC </a:t>
                      </a:r>
                      <a:r>
                        <a:rPr lang="en-US" sz="16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Development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1:30pm-2:00pm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Agile Methodologies and Useful GitHub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2:00pm-2:30pm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Improving Reproducibility through Better Software Practices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2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2:30pm-2:45pm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Q&amp;A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5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266093"/>
                          </a:solidFill>
                          <a:effectLst/>
                          <a:latin typeface="Arial" panose="020B0604020202020204" pitchFamily="34" charset="0"/>
                        </a:rPr>
                        <a:t>2:45pm-3:30pm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1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3:30pm-4:15pm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Software Design and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4:14pm-4:45pm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Continuous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6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4:45pm-5:00pm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Q&amp;A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D8E9D2D2-B55B-4D73-A628-FC9C6E4D4517}"/>
              </a:ext>
            </a:extLst>
          </p:cNvPr>
          <p:cNvGrpSpPr/>
          <p:nvPr/>
        </p:nvGrpSpPr>
        <p:grpSpPr>
          <a:xfrm>
            <a:off x="79513" y="1636998"/>
            <a:ext cx="1202979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34B683D-F264-4470-869A-1ACC705951A9}"/>
                </a:ext>
              </a:extLst>
            </p:cNvPr>
            <p:cNvCxnSpPr/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EFC9DFE5-7BF6-432E-A340-A7D13A8AB6B6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6DAA1DE1-EFB0-4C3A-8050-62347824244B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446120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889</TotalTime>
  <Words>238</Words>
  <Application>Microsoft Office PowerPoint</Application>
  <PresentationFormat>Custom</PresentationFormat>
  <Paragraphs>92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Calibri</vt:lpstr>
      <vt:lpstr>Presentations (Wide Screen)</vt:lpstr>
      <vt:lpstr>Agenda</vt:lpstr>
      <vt:lpstr>Agenda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Bernholdt, David</cp:lastModifiedBy>
  <cp:revision>159</cp:revision>
  <cp:lastPrinted>2017-11-02T18:35:01Z</cp:lastPrinted>
  <dcterms:created xsi:type="dcterms:W3CDTF">2018-11-06T17:28:56Z</dcterms:created>
  <dcterms:modified xsi:type="dcterms:W3CDTF">2020-07-26T16:19:55Z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