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31" d="100"/>
          <a:sy n="131" d="100"/>
        </p:scale>
        <p:origin x="992"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9/27/20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a:t>
            </a:r>
            <a:r>
              <a:rPr lang="en-US" sz="1400" dirty="0" err="1"/>
              <a:t>byTriad</a:t>
            </a:r>
            <a:r>
              <a:rPr lang="en-US" sz="1400" dirty="0"/>
              <a:t>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r>
              <a:rPr lang="en-US" sz="1600" dirty="0"/>
              <a:t>.</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2347</TotalTime>
  <Words>391</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178</cp:revision>
  <cp:lastPrinted>2017-11-02T18:35:01Z</cp:lastPrinted>
  <dcterms:created xsi:type="dcterms:W3CDTF">2018-11-06T17:28:56Z</dcterms:created>
  <dcterms:modified xsi:type="dcterms:W3CDTF">2020-09-28T02:49:24Z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