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6"/>
  </p:notesMasterIdLst>
  <p:handoutMasterIdLst>
    <p:handoutMasterId r:id="rId7"/>
  </p:handoutMasterIdLst>
  <p:sldIdLst>
    <p:sldId id="320" r:id="rId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78" autoAdjust="0"/>
    <p:restoredTop sz="96571" autoAdjust="0"/>
  </p:normalViewPr>
  <p:slideViewPr>
    <p:cSldViewPr snapToGrid="0" showGuides="1">
      <p:cViewPr varScale="1">
        <p:scale>
          <a:sx n="121" d="100"/>
          <a:sy n="121" d="100"/>
        </p:scale>
        <p:origin x="1008" y="8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7/25/2020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7/25/2020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271983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Mark C. Miller, Katherine M. Riley, and James M. </a:t>
            </a:r>
            <a:r>
              <a:rPr lang="en-US" sz="1600" b="1" dirty="0" err="1"/>
              <a:t>Willenbring</a:t>
            </a:r>
            <a:r>
              <a:rPr lang="en-US" sz="1600" b="1" dirty="0"/>
              <a:t>, Software Productivity Track, in Argonne Training Program for Extreme Scale Computing (ATPESC), online. DOI: </a:t>
            </a:r>
            <a:r>
              <a:rPr lang="en-US" sz="1600" b="1" dirty="0">
                <a:hlinkClick r:id="rId4"/>
              </a:rPr>
              <a:t>10.6084/m9.figshare.12719834</a:t>
            </a:r>
            <a:endParaRPr lang="en-US" sz="1600" b="1" dirty="0"/>
          </a:p>
          <a:p>
            <a:pPr>
              <a:spcBef>
                <a:spcPts val="400"/>
              </a:spcBef>
            </a:pPr>
            <a:r>
              <a:rPr lang="en-US" sz="1600" dirty="0"/>
              <a:t>Individual modules may be cited as </a:t>
            </a:r>
            <a:r>
              <a:rPr lang="en-US" sz="1600" i="1" dirty="0"/>
              <a:t>Speaker, Module Title</a:t>
            </a:r>
            <a:r>
              <a:rPr lang="en-US" sz="1600" dirty="0"/>
              <a:t>, in Software Productivity Track…</a:t>
            </a:r>
          </a:p>
          <a:p>
            <a:pPr marL="0" indent="0">
              <a:buNone/>
            </a:pPr>
            <a:r>
              <a:rPr lang="en-US" sz="2000" b="1" dirty="0"/>
              <a:t>Acknowledgements</a:t>
            </a:r>
          </a:p>
          <a:p>
            <a:pPr>
              <a:spcBef>
                <a:spcPts val="400"/>
              </a:spcBef>
            </a:pPr>
            <a:r>
              <a:rPr lang="en-US" sz="1600" dirty="0"/>
              <a:t>Additional contributors include: Patricia Grubel, Rinku Gupta, Mike </a:t>
            </a:r>
            <a:r>
              <a:rPr lang="en-US" sz="1600" dirty="0" err="1"/>
              <a:t>Heroux</a:t>
            </a:r>
            <a:r>
              <a:rPr lang="en-US" sz="1600" dirty="0"/>
              <a:t>, Alicia </a:t>
            </a:r>
            <a:r>
              <a:rPr lang="en-US" sz="1600" dirty="0" err="1"/>
              <a:t>Klinvex</a:t>
            </a:r>
            <a:r>
              <a:rPr lang="en-US" sz="1600" dirty="0"/>
              <a:t>, Jared O’Neal, David Rogers</a:t>
            </a:r>
          </a:p>
          <a:p>
            <a:pPr>
              <a:spcBef>
                <a:spcPts val="4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400"/>
              </a:spcBef>
            </a:pPr>
            <a:r>
              <a:rPr lang="en-US" sz="1600" dirty="0"/>
              <a:t>This work was performed in part at the Argonne National Laboratory, which is managed by </a:t>
            </a:r>
            <a:r>
              <a:rPr lang="en-US" sz="1600" dirty="0" err="1"/>
              <a:t>UChicago</a:t>
            </a:r>
            <a:r>
              <a:rPr lang="en-US" sz="1600" dirty="0"/>
              <a:t> Argonne, LLC for the U.S. Department of Energy under Contract No. DE-AC02-06CH11357.</a:t>
            </a:r>
          </a:p>
          <a:p>
            <a:pPr>
              <a:spcBef>
                <a:spcPts val="400"/>
              </a:spcBef>
            </a:pPr>
            <a:r>
              <a:rPr lang="en-US" sz="1600" dirty="0"/>
              <a:t>This work was performed in part at the Oak Ridge National Laboratory, which is managed by UT-Battelle, LLC for the U.S. Department of Energy under Contract No. DE-AC05-00OR22725.</a:t>
            </a:r>
          </a:p>
          <a:p>
            <a:pPr>
              <a:spcBef>
                <a:spcPts val="400"/>
              </a:spcBef>
            </a:pPr>
            <a:r>
              <a:rPr lang="en-US" sz="16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885</TotalTime>
  <Words>345</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Presentations (Wide Screen)</vt:lpstr>
      <vt:lpstr>License, Citation and Acknowledgements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167</cp:revision>
  <cp:lastPrinted>2017-11-02T18:35:01Z</cp:lastPrinted>
  <dcterms:created xsi:type="dcterms:W3CDTF">2018-11-06T17:28:56Z</dcterms:created>
  <dcterms:modified xsi:type="dcterms:W3CDTF">2020-07-26T01:46:05Z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