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8"/>
  </p:notesMasterIdLst>
  <p:handoutMasterIdLst>
    <p:handoutMasterId r:id="rId9"/>
  </p:handoutMasterIdLst>
  <p:sldIdLst>
    <p:sldId id="257" r:id="rId5"/>
    <p:sldId id="274" r:id="rId6"/>
    <p:sldId id="275" r:id="rId7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8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1008" y="7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bmissions.supercomputing.org/?page=Submit&amp;id=TutorialEvaluation&amp;site=sc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ubmissions.supercomputing.org/?page=Submit&amp;id=TutorialEvaluation&amp;site=sc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bmissions.supercomputing.org/?page=Submit&amp;id=TutorialEvaluation&amp;site=sc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741822"/>
              </p:ext>
            </p:extLst>
          </p:nvPr>
        </p:nvGraphicFramePr>
        <p:xfrm>
          <a:off x="482119" y="879117"/>
          <a:ext cx="11224586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967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01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502632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566626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  <a:gridCol w="1274349">
                  <a:extLst>
                    <a:ext uri="{9D8B030D-6E8A-4147-A177-3AD203B41FA5}">
                      <a16:colId xmlns:a16="http://schemas.microsoft.com/office/drawing/2014/main" val="261554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(Eastern 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(UTC)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2:30pm-2:35pm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19:30-19:35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2:35pm-2:45pm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 of Best Practices in HPC 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19:35-19:45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2:45pm-3:15pm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Rinku Gupta,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19:45-20:15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Patricia Grubel, LANL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20:15-20:30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3:30pm-4:00pm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20:30-21:00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4:00pm-4:15pm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Rinku Gupta,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21:00-21:15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4:15pm-4:35pm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(live Q&amp;A and demo of Kanban hands-on activities)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David E. Bernholdt and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21:15-21:35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4:35pm-4:50pm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Anshu Dubey,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21:35-21:50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4:50pm-5:35pm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21:50-22:35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5:35pm-5:50pm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22:35-22:50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5:50pm-6:05pm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Patricia Grubel, LANL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22:50-23:05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6:05pm-6:10pm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23:05-23:10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6:10pm-6:30pm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Live Q&amp;A and demo of CI hands-on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David E. Bernholdt and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23:10-23:30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3305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A0FC5BC-23DA-44DF-B427-7724D15CB5C0}"/>
              </a:ext>
            </a:extLst>
          </p:cNvPr>
          <p:cNvSpPr/>
          <p:nvPr/>
        </p:nvSpPr>
        <p:spPr>
          <a:xfrm>
            <a:off x="482119" y="6488668"/>
            <a:ext cx="11224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Please evaluate us: </a:t>
            </a:r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https://submissions.supercomputing.org/?page=Submit&amp;id=TutorialEvaluation&amp;site=sc20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090883"/>
              </p:ext>
            </p:extLst>
          </p:nvPr>
        </p:nvGraphicFramePr>
        <p:xfrm>
          <a:off x="482119" y="879117"/>
          <a:ext cx="11224586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967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01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502632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566626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  <a:gridCol w="1274349">
                  <a:extLst>
                    <a:ext uri="{9D8B030D-6E8A-4147-A177-3AD203B41FA5}">
                      <a16:colId xmlns:a16="http://schemas.microsoft.com/office/drawing/2014/main" val="261554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(Eastern 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(UTC)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2:30pm-2:35pm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19:30-19:35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2:35pm-2:45pm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 of Best Practices in HPC 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19:35-19:45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2:45pm-3:15pm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Rinku Gupta,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19:45-20:15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Patricia Grubel, LANL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20:15-20:30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3:30pm-4:00pm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20:30-21:00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4:00pm-4:15pm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Rinku Gupta,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21:00-21:15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4:15pm-4:35pm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(live Q&amp;A and demo of Kanban hands-on activities)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David E. Bernholdt and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21:15-21:35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4:35pm-4:50pm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Anshu Dubey,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21:35-21:50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4:50pm-5:35pm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21:50-22:35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5:35pm-5:50pm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22:35-22:50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5:50pm-6:05pm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Patricia Grubel, LANL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22:50-23:05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6:05pm-6:10pm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23:05-23:10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6:10pm-6:30pm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Live Q&amp;A and demo of CI hands-on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David E. Bernholdt and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23:10-23:30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3305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B2184A4-4910-4D27-9CE6-56ADCF0F0B76}"/>
              </a:ext>
            </a:extLst>
          </p:cNvPr>
          <p:cNvGrpSpPr/>
          <p:nvPr/>
        </p:nvGrpSpPr>
        <p:grpSpPr>
          <a:xfrm>
            <a:off x="79513" y="3472102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A0CCC51-4DB2-4D1A-99AC-E9D1F089AB44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734E31F3-6F24-4D2D-9547-7F5A8DDF738A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97C7D49D-4E35-4420-B151-6E21BB283559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B73B4E2-C7CC-4EA0-BF9B-7317EAC31DB0}"/>
              </a:ext>
            </a:extLst>
          </p:cNvPr>
          <p:cNvSpPr/>
          <p:nvPr/>
        </p:nvSpPr>
        <p:spPr>
          <a:xfrm>
            <a:off x="482119" y="6488668"/>
            <a:ext cx="11224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Please evaluate us: </a:t>
            </a:r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https://submissions.supercomputing.org/?page=Submit&amp;id=TutorialEvaluation&amp;site=sc20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8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01806"/>
              </p:ext>
            </p:extLst>
          </p:nvPr>
        </p:nvGraphicFramePr>
        <p:xfrm>
          <a:off x="482119" y="879117"/>
          <a:ext cx="11224586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967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01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502632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566626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  <a:gridCol w="1274349">
                  <a:extLst>
                    <a:ext uri="{9D8B030D-6E8A-4147-A177-3AD203B41FA5}">
                      <a16:colId xmlns:a16="http://schemas.microsoft.com/office/drawing/2014/main" val="261554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(Eastern 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(UTC)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2:30pm-2:35pm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19:30-19:35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2:35pm-2:45pm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 of Best Practices in HPC 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19:35-19:45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2:45pm-3:15pm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Rinku Gupta,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19:45-20:15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Patricia Grubel, LANL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20:15-20:30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3:30pm-4:00pm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20:30-21:00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4:00pm-4:15pm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Rinku Gupta,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21:00-21:15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4:15pm-4:35pm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(live Q&amp;A and demo of Kanban hands-on activities)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David E. Bernholdt and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21:15-21:35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4:35pm-4:50pm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Anshu Dubey,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21:35-21:50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4:50pm-5:35pm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21:50-22:35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5:35pm-5:50pm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22:35-22:50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5:50pm-6:05pm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Patricia Grubel, LANL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22:50-23:05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6:05pm-6:10pm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23:05-23:10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6:10pm-6:30pm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Live Q&amp;A and demo of CI hands-on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David E. Bernholdt and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23:10-23:30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3305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B2184A4-4910-4D27-9CE6-56ADCF0F0B76}"/>
              </a:ext>
            </a:extLst>
          </p:cNvPr>
          <p:cNvGrpSpPr/>
          <p:nvPr/>
        </p:nvGrpSpPr>
        <p:grpSpPr>
          <a:xfrm>
            <a:off x="79513" y="5912599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A0CCC51-4DB2-4D1A-99AC-E9D1F089AB44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734E31F3-6F24-4D2D-9547-7F5A8DDF738A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97C7D49D-4E35-4420-B151-6E21BB283559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4772840-4F39-43FA-8943-4ABED6037286}"/>
              </a:ext>
            </a:extLst>
          </p:cNvPr>
          <p:cNvSpPr/>
          <p:nvPr/>
        </p:nvSpPr>
        <p:spPr>
          <a:xfrm>
            <a:off x="482119" y="6488668"/>
            <a:ext cx="11224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Please evaluate us: </a:t>
            </a:r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https://submissions.supercomputing.org/?page=Submit&amp;id=TutorialEvaluation&amp;site=sc20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905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931</TotalTime>
  <Words>564</Words>
  <Application>Microsoft Office PowerPoint</Application>
  <PresentationFormat>Custom</PresentationFormat>
  <Paragraphs>210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Presentations (Wide Screen)</vt:lpstr>
      <vt:lpstr>Agenda</vt:lpstr>
      <vt:lpstr>Agenda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196</cp:revision>
  <cp:lastPrinted>2017-11-02T18:35:01Z</cp:lastPrinted>
  <dcterms:created xsi:type="dcterms:W3CDTF">2018-11-06T17:28:56Z</dcterms:created>
  <dcterms:modified xsi:type="dcterms:W3CDTF">2020-10-08T19:04:29Z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