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191839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0" y="1314847"/>
            <a:ext cx="6192695"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6923541" y="1549889"/>
            <a:ext cx="5100290" cy="2328428"/>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481252" y="3921044"/>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094412" y="5146497"/>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Better Scientific Software tutorial, in RF </a:t>
            </a:r>
            <a:r>
              <a:rPr lang="en-US" sz="1800" b="1" dirty="0" err="1"/>
              <a:t>SciDAC</a:t>
            </a:r>
            <a:r>
              <a:rPr lang="en-US" sz="1800" b="1" dirty="0"/>
              <a:t> 2020 Workshop, Knoxville, Tennessee. DOI: </a:t>
            </a:r>
            <a:r>
              <a:rPr lang="en-US" sz="1800" b="1" dirty="0">
                <a:hlinkClick r:id="rId4"/>
              </a:rPr>
              <a:t>10.6084/m9.figshare.11918397</a:t>
            </a:r>
            <a:endParaRPr lang="en-US" sz="1800" b="1" dirty="0"/>
          </a:p>
          <a:p>
            <a:pPr>
              <a:spcBef>
                <a:spcPts val="400"/>
              </a:spcBef>
            </a:pPr>
            <a:r>
              <a:rPr lang="en-US" sz="1800" dirty="0"/>
              <a:t>Individual modules may be cited as </a:t>
            </a:r>
            <a:r>
              <a:rPr lang="en-US" sz="1800" i="1" dirty="0"/>
              <a:t>Speaker,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Anshu Dubey, Mike </a:t>
            </a:r>
            <a:r>
              <a:rPr lang="en-US" sz="1600" dirty="0" err="1"/>
              <a:t>Heroux</a:t>
            </a:r>
            <a:r>
              <a:rPr lang="en-US" sz="1600" dirty="0"/>
              <a:t>, Alicia </a:t>
            </a:r>
            <a:r>
              <a:rPr lang="en-US" sz="1600" dirty="0" err="1"/>
              <a:t>Klinvex</a:t>
            </a:r>
            <a:r>
              <a:rPr lang="en-US" sz="1600" dirty="0"/>
              <a:t>, Jared O’Neal, and Katherine Riley, James M.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526605"/>
            <a:ext cx="10869579" cy="517065"/>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961292"/>
            <a:ext cx="11369809" cy="4047778"/>
          </a:xfrm>
        </p:spPr>
        <p:txBody>
          <a:bodyPr/>
          <a:lstStyle/>
          <a:p>
            <a:pPr>
              <a:spcBef>
                <a:spcPts val="200"/>
              </a:spcBef>
            </a:pPr>
            <a:r>
              <a:rPr lang="en-US" dirty="0"/>
              <a:t>Documentation</a:t>
            </a:r>
          </a:p>
          <a:p>
            <a:pPr>
              <a:spcBef>
                <a:spcPts val="200"/>
              </a:spcBef>
            </a:pPr>
            <a:r>
              <a:rPr lang="en-US" dirty="0"/>
              <a:t>Licensing</a:t>
            </a:r>
          </a:p>
          <a:p>
            <a:pPr>
              <a:spcBef>
                <a:spcPts val="200"/>
              </a:spcBef>
            </a:pPr>
            <a:r>
              <a:rPr lang="en-US" dirty="0"/>
              <a:t>Software publication and citation</a:t>
            </a:r>
          </a:p>
          <a:p>
            <a:pPr>
              <a:spcBef>
                <a:spcPts val="200"/>
              </a:spcBef>
            </a:pPr>
            <a:r>
              <a:rPr lang="en-US" dirty="0"/>
              <a:t>Requirements gathering</a:t>
            </a:r>
          </a:p>
          <a:p>
            <a:pPr>
              <a:spcBef>
                <a:spcPts val="200"/>
              </a:spcBef>
            </a:pPr>
            <a:r>
              <a:rPr lang="en-US" dirty="0"/>
              <a:t>Configuration and build</a:t>
            </a:r>
          </a:p>
          <a:p>
            <a:pPr>
              <a:spcBef>
                <a:spcPts val="200"/>
              </a:spcBef>
            </a:pPr>
            <a:r>
              <a:rPr lang="en-US" dirty="0"/>
              <a:t>Packaging and distribution</a:t>
            </a:r>
          </a:p>
          <a:p>
            <a:pPr>
              <a:spcBef>
                <a:spcPts val="200"/>
              </a:spcBef>
            </a:pPr>
            <a:r>
              <a:rPr lang="en-US" dirty="0"/>
              <a:t>Issue tracking</a:t>
            </a:r>
          </a:p>
          <a:p>
            <a:pPr>
              <a:spcBef>
                <a:spcPts val="200"/>
              </a:spcBef>
            </a:pPr>
            <a:r>
              <a:rPr lang="en-US" dirty="0"/>
              <a:t>Debugging strategies</a:t>
            </a:r>
          </a:p>
          <a:p>
            <a:pPr>
              <a:spcBef>
                <a:spcPts val="200"/>
              </a:spcBef>
            </a:pPr>
            <a:r>
              <a:rPr lang="en-US" dirty="0"/>
              <a:t>Understanding and debugging floating-point math</a:t>
            </a:r>
          </a:p>
          <a:p>
            <a:pPr>
              <a:spcBef>
                <a:spcPts val="200"/>
              </a:spcBef>
            </a:pPr>
            <a:r>
              <a:rPr lang="en-US" dirty="0"/>
              <a:t>Performance and performance portability</a:t>
            </a:r>
          </a:p>
          <a:p>
            <a:pPr>
              <a:spcBef>
                <a:spcPts val="200"/>
              </a:spcBef>
            </a:pPr>
            <a:r>
              <a:rPr lang="en-US" dirty="0"/>
              <a:t>Building and sustaining communities around software</a:t>
            </a:r>
          </a:p>
          <a:p>
            <a:pPr>
              <a:spcBef>
                <a:spcPts val="200"/>
              </a:spcBef>
            </a:pPr>
            <a:r>
              <a:rPr lang="en-US" dirty="0"/>
              <a:t>…</a:t>
            </a:r>
          </a:p>
          <a:p>
            <a:pPr marL="0" indent="0">
              <a:spcBef>
                <a:spcPts val="2400"/>
              </a:spcBef>
              <a:buNone/>
            </a:pPr>
            <a:r>
              <a:rPr lang="en-US" b="1" dirty="0">
                <a:solidFill>
                  <a:schemeClr val="tx2"/>
                </a:solidFill>
              </a:rPr>
              <a:t>It’s not because they’re unimportant!</a:t>
            </a:r>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3722</TotalTime>
  <Words>1250</Words>
  <Application>Microsoft Office PowerPoint</Application>
  <PresentationFormat>Custom</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882</cp:revision>
  <cp:lastPrinted>2017-11-02T18:35:01Z</cp:lastPrinted>
  <dcterms:created xsi:type="dcterms:W3CDTF">2018-11-06T17:28:56Z</dcterms:created>
  <dcterms:modified xsi:type="dcterms:W3CDTF">2020-07-29T01:23:12Z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