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78" autoAdjust="0"/>
    <p:restoredTop sz="96571" autoAdjust="0"/>
  </p:normalViewPr>
  <p:slideViewPr>
    <p:cSldViewPr snapToGrid="0" showGuides="1">
      <p:cViewPr varScale="1">
        <p:scale>
          <a:sx n="121" d="100"/>
          <a:sy n="121" d="100"/>
        </p:scale>
        <p:origin x="1008"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9/23/2020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9/23/2020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9943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600" dirty="0"/>
              <a:t>Additional contributors include: Mike </a:t>
            </a:r>
            <a:r>
              <a:rPr lang="en-US" sz="1600" dirty="0" err="1"/>
              <a:t>Heroux</a:t>
            </a:r>
            <a:r>
              <a:rPr lang="en-US" sz="1600" dirty="0"/>
              <a:t>, Alicia </a:t>
            </a:r>
            <a:r>
              <a:rPr lang="en-US" sz="1600" dirty="0" err="1"/>
              <a:t>Klinvex</a:t>
            </a:r>
            <a:r>
              <a:rPr lang="en-US" sz="1600" dirty="0"/>
              <a:t>, Mark Miller, Jared O’Neal, Katherine Riley, David Rogers, Deborah Stevens, James </a:t>
            </a:r>
            <a:r>
              <a:rPr lang="en-US" sz="1600" dirty="0" err="1"/>
              <a:t>Willenbring</a:t>
            </a:r>
            <a:endParaRPr lang="en-US" sz="1600" dirty="0"/>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2345</TotalTime>
  <Words>356</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177</cp:revision>
  <cp:lastPrinted>2017-11-02T18:35:01Z</cp:lastPrinted>
  <dcterms:created xsi:type="dcterms:W3CDTF">2018-11-06T17:28:56Z</dcterms:created>
  <dcterms:modified xsi:type="dcterms:W3CDTF">2020-09-24T15:33:13Z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