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723"/>
    <a:srgbClr val="DA7474"/>
    <a:srgbClr val="FFFBE5"/>
    <a:srgbClr val="E1F4FF"/>
    <a:srgbClr val="E5FFE5"/>
    <a:srgbClr val="F7F7F7"/>
    <a:srgbClr val="FFD22F"/>
    <a:srgbClr val="FFDA53"/>
    <a:srgbClr val="FFF3F3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3" autoAdjust="0"/>
    <p:restoredTop sz="94660"/>
  </p:normalViewPr>
  <p:slideViewPr>
    <p:cSldViewPr>
      <p:cViewPr varScale="1">
        <p:scale>
          <a:sx n="115" d="100"/>
          <a:sy n="115" d="100"/>
        </p:scale>
        <p:origin x="1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3451-08B3-4819-920D-79266B380A68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5EAE-8FFB-4599-B3F4-BDD97E77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3451-08B3-4819-920D-79266B380A68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5EAE-8FFB-4599-B3F4-BDD97E77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3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3451-08B3-4819-920D-79266B380A68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5EAE-8FFB-4599-B3F4-BDD97E77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8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3451-08B3-4819-920D-79266B380A68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5EAE-8FFB-4599-B3F4-BDD97E77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3451-08B3-4819-920D-79266B380A68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5EAE-8FFB-4599-B3F4-BDD97E77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3451-08B3-4819-920D-79266B380A68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5EAE-8FFB-4599-B3F4-BDD97E77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3451-08B3-4819-920D-79266B380A68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5EAE-8FFB-4599-B3F4-BDD97E77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0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3451-08B3-4819-920D-79266B380A68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5EAE-8FFB-4599-B3F4-BDD97E77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3451-08B3-4819-920D-79266B380A68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5EAE-8FFB-4599-B3F4-BDD97E77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3451-08B3-4819-920D-79266B380A68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5EAE-8FFB-4599-B3F4-BDD97E77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0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3451-08B3-4819-920D-79266B380A68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5EAE-8FFB-4599-B3F4-BDD97E77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23451-08B3-4819-920D-79266B380A68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5EAE-8FFB-4599-B3F4-BDD97E77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0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20" y="93307"/>
            <a:ext cx="3837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kernel 1: reduce_y</a:t>
            </a:r>
            <a:r>
              <a:rPr lang="en-US" sz="2000"/>
              <a:t>__big_x_small_y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09700" y="4686300"/>
            <a:ext cx="51500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Each thread is responsible for a single column of the matrix.</a:t>
            </a:r>
          </a:p>
          <a:p>
            <a:r>
              <a:rPr lang="en-US" sz="1600"/>
              <a:t>bdx=tune{32,64,128,192,256}</a:t>
            </a:r>
          </a:p>
          <a:p>
            <a:r>
              <a:rPr lang="en-US" sz="1600"/>
              <a:t>bdy=1</a:t>
            </a:r>
          </a:p>
          <a:p>
            <a:r>
              <a:rPr lang="en-US" sz="1600"/>
              <a:t>wdx=1</a:t>
            </a:r>
          </a:p>
          <a:p>
            <a:r>
              <a:rPr lang="en-US" sz="1600"/>
              <a:t>wdy=y</a:t>
            </a:r>
          </a:p>
          <a:p>
            <a:r>
              <a:rPr lang="en-US" sz="1600"/>
              <a:t>gdx=divup(x,bdx)</a:t>
            </a:r>
          </a:p>
          <a:p>
            <a:r>
              <a:rPr lang="en-US" sz="1600"/>
              <a:t>gdy=1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659649" y="6550229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y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096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" name="Rectangle 72"/>
          <p:cNvSpPr/>
          <p:nvPr/>
        </p:nvSpPr>
        <p:spPr>
          <a:xfrm>
            <a:off x="8382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" name="Rectangle 73"/>
          <p:cNvSpPr/>
          <p:nvPr/>
        </p:nvSpPr>
        <p:spPr>
          <a:xfrm>
            <a:off x="10668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" name="Rectangle 74"/>
          <p:cNvSpPr/>
          <p:nvPr/>
        </p:nvSpPr>
        <p:spPr>
          <a:xfrm>
            <a:off x="12954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" name="Rectangle 75"/>
          <p:cNvSpPr/>
          <p:nvPr/>
        </p:nvSpPr>
        <p:spPr>
          <a:xfrm>
            <a:off x="15240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" name="Rectangle 76"/>
          <p:cNvSpPr/>
          <p:nvPr/>
        </p:nvSpPr>
        <p:spPr>
          <a:xfrm>
            <a:off x="17526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" name="Rectangle 77"/>
          <p:cNvSpPr/>
          <p:nvPr/>
        </p:nvSpPr>
        <p:spPr>
          <a:xfrm>
            <a:off x="19812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" name="Rectangle 78"/>
          <p:cNvSpPr/>
          <p:nvPr/>
        </p:nvSpPr>
        <p:spPr>
          <a:xfrm>
            <a:off x="22098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8" name="Rectangle 87"/>
          <p:cNvSpPr/>
          <p:nvPr/>
        </p:nvSpPr>
        <p:spPr>
          <a:xfrm>
            <a:off x="24384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9" name="Rectangle 88"/>
          <p:cNvSpPr/>
          <p:nvPr/>
        </p:nvSpPr>
        <p:spPr>
          <a:xfrm>
            <a:off x="26670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" name="Rectangle 89"/>
          <p:cNvSpPr/>
          <p:nvPr/>
        </p:nvSpPr>
        <p:spPr>
          <a:xfrm>
            <a:off x="28956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" name="Rectangle 90"/>
          <p:cNvSpPr/>
          <p:nvPr/>
        </p:nvSpPr>
        <p:spPr>
          <a:xfrm>
            <a:off x="31242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" name="Rectangle 91"/>
          <p:cNvSpPr/>
          <p:nvPr/>
        </p:nvSpPr>
        <p:spPr>
          <a:xfrm>
            <a:off x="33528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" name="Rectangle 92"/>
          <p:cNvSpPr/>
          <p:nvPr/>
        </p:nvSpPr>
        <p:spPr>
          <a:xfrm>
            <a:off x="35814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4" name="Rectangle 93"/>
          <p:cNvSpPr/>
          <p:nvPr/>
        </p:nvSpPr>
        <p:spPr>
          <a:xfrm>
            <a:off x="38100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5" name="Rectangle 94"/>
          <p:cNvSpPr/>
          <p:nvPr/>
        </p:nvSpPr>
        <p:spPr>
          <a:xfrm>
            <a:off x="40386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4" name="Rectangle 103"/>
          <p:cNvSpPr/>
          <p:nvPr/>
        </p:nvSpPr>
        <p:spPr>
          <a:xfrm>
            <a:off x="42672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5" name="Rectangle 104"/>
          <p:cNvSpPr/>
          <p:nvPr/>
        </p:nvSpPr>
        <p:spPr>
          <a:xfrm>
            <a:off x="44958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6" name="Rectangle 105"/>
          <p:cNvSpPr/>
          <p:nvPr/>
        </p:nvSpPr>
        <p:spPr>
          <a:xfrm>
            <a:off x="47244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7" name="Rectangle 106"/>
          <p:cNvSpPr/>
          <p:nvPr/>
        </p:nvSpPr>
        <p:spPr>
          <a:xfrm>
            <a:off x="49530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8" name="Rectangle 107"/>
          <p:cNvSpPr/>
          <p:nvPr/>
        </p:nvSpPr>
        <p:spPr>
          <a:xfrm>
            <a:off x="51816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9" name="Rectangle 108"/>
          <p:cNvSpPr/>
          <p:nvPr/>
        </p:nvSpPr>
        <p:spPr>
          <a:xfrm>
            <a:off x="54102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10" name="Rectangle 109"/>
          <p:cNvSpPr/>
          <p:nvPr/>
        </p:nvSpPr>
        <p:spPr>
          <a:xfrm>
            <a:off x="56388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11" name="Rectangle 110"/>
          <p:cNvSpPr/>
          <p:nvPr/>
        </p:nvSpPr>
        <p:spPr>
          <a:xfrm>
            <a:off x="58674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17" name="Rectangle 116"/>
          <p:cNvSpPr/>
          <p:nvPr/>
        </p:nvSpPr>
        <p:spPr>
          <a:xfrm>
            <a:off x="6096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18" name="Rectangle 117"/>
          <p:cNvSpPr/>
          <p:nvPr/>
        </p:nvSpPr>
        <p:spPr>
          <a:xfrm>
            <a:off x="8382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19" name="Rectangle 118"/>
          <p:cNvSpPr/>
          <p:nvPr/>
        </p:nvSpPr>
        <p:spPr>
          <a:xfrm>
            <a:off x="10668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0" name="Rectangle 119"/>
          <p:cNvSpPr/>
          <p:nvPr/>
        </p:nvSpPr>
        <p:spPr>
          <a:xfrm>
            <a:off x="12954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1" name="Rectangle 120"/>
          <p:cNvSpPr/>
          <p:nvPr/>
        </p:nvSpPr>
        <p:spPr>
          <a:xfrm>
            <a:off x="15240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2" name="Rectangle 121"/>
          <p:cNvSpPr/>
          <p:nvPr/>
        </p:nvSpPr>
        <p:spPr>
          <a:xfrm>
            <a:off x="17526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3" name="Rectangle 122"/>
          <p:cNvSpPr/>
          <p:nvPr/>
        </p:nvSpPr>
        <p:spPr>
          <a:xfrm>
            <a:off x="19812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4" name="Rectangle 123"/>
          <p:cNvSpPr/>
          <p:nvPr/>
        </p:nvSpPr>
        <p:spPr>
          <a:xfrm>
            <a:off x="22098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3" name="Rectangle 132"/>
          <p:cNvSpPr/>
          <p:nvPr/>
        </p:nvSpPr>
        <p:spPr>
          <a:xfrm>
            <a:off x="24384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4" name="Rectangle 133"/>
          <p:cNvSpPr/>
          <p:nvPr/>
        </p:nvSpPr>
        <p:spPr>
          <a:xfrm>
            <a:off x="26670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5" name="Rectangle 134"/>
          <p:cNvSpPr/>
          <p:nvPr/>
        </p:nvSpPr>
        <p:spPr>
          <a:xfrm>
            <a:off x="28956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6" name="Rectangle 135"/>
          <p:cNvSpPr/>
          <p:nvPr/>
        </p:nvSpPr>
        <p:spPr>
          <a:xfrm>
            <a:off x="31242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7" name="Rectangle 136"/>
          <p:cNvSpPr/>
          <p:nvPr/>
        </p:nvSpPr>
        <p:spPr>
          <a:xfrm>
            <a:off x="33528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8" name="Rectangle 137"/>
          <p:cNvSpPr/>
          <p:nvPr/>
        </p:nvSpPr>
        <p:spPr>
          <a:xfrm>
            <a:off x="35814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9" name="Rectangle 138"/>
          <p:cNvSpPr/>
          <p:nvPr/>
        </p:nvSpPr>
        <p:spPr>
          <a:xfrm>
            <a:off x="38100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0" name="Rectangle 139"/>
          <p:cNvSpPr/>
          <p:nvPr/>
        </p:nvSpPr>
        <p:spPr>
          <a:xfrm>
            <a:off x="40386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9" name="Rectangle 148"/>
          <p:cNvSpPr/>
          <p:nvPr/>
        </p:nvSpPr>
        <p:spPr>
          <a:xfrm>
            <a:off x="42672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0" name="Rectangle 149"/>
          <p:cNvSpPr/>
          <p:nvPr/>
        </p:nvSpPr>
        <p:spPr>
          <a:xfrm>
            <a:off x="44958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1" name="Rectangle 150"/>
          <p:cNvSpPr/>
          <p:nvPr/>
        </p:nvSpPr>
        <p:spPr>
          <a:xfrm>
            <a:off x="47244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2" name="Rectangle 151"/>
          <p:cNvSpPr/>
          <p:nvPr/>
        </p:nvSpPr>
        <p:spPr>
          <a:xfrm>
            <a:off x="49530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3" name="Rectangle 152"/>
          <p:cNvSpPr/>
          <p:nvPr/>
        </p:nvSpPr>
        <p:spPr>
          <a:xfrm>
            <a:off x="51816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4" name="Rectangle 153"/>
          <p:cNvSpPr/>
          <p:nvPr/>
        </p:nvSpPr>
        <p:spPr>
          <a:xfrm>
            <a:off x="54102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5" name="Rectangle 154"/>
          <p:cNvSpPr/>
          <p:nvPr/>
        </p:nvSpPr>
        <p:spPr>
          <a:xfrm>
            <a:off x="56388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6" name="Rectangle 155"/>
          <p:cNvSpPr/>
          <p:nvPr/>
        </p:nvSpPr>
        <p:spPr>
          <a:xfrm>
            <a:off x="58674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61" name="Rectangle 160"/>
          <p:cNvSpPr/>
          <p:nvPr/>
        </p:nvSpPr>
        <p:spPr>
          <a:xfrm>
            <a:off x="6096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62" name="Rectangle 161"/>
          <p:cNvSpPr/>
          <p:nvPr/>
        </p:nvSpPr>
        <p:spPr>
          <a:xfrm>
            <a:off x="8382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63" name="Rectangle 162"/>
          <p:cNvSpPr/>
          <p:nvPr/>
        </p:nvSpPr>
        <p:spPr>
          <a:xfrm>
            <a:off x="10668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64" name="Rectangle 163"/>
          <p:cNvSpPr/>
          <p:nvPr/>
        </p:nvSpPr>
        <p:spPr>
          <a:xfrm>
            <a:off x="12954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65" name="Rectangle 164"/>
          <p:cNvSpPr/>
          <p:nvPr/>
        </p:nvSpPr>
        <p:spPr>
          <a:xfrm>
            <a:off x="15240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66" name="Rectangle 165"/>
          <p:cNvSpPr/>
          <p:nvPr/>
        </p:nvSpPr>
        <p:spPr>
          <a:xfrm>
            <a:off x="17526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67" name="Rectangle 166"/>
          <p:cNvSpPr/>
          <p:nvPr/>
        </p:nvSpPr>
        <p:spPr>
          <a:xfrm>
            <a:off x="19812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68" name="Rectangle 167"/>
          <p:cNvSpPr/>
          <p:nvPr/>
        </p:nvSpPr>
        <p:spPr>
          <a:xfrm>
            <a:off x="22098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77" name="Rectangle 176"/>
          <p:cNvSpPr/>
          <p:nvPr/>
        </p:nvSpPr>
        <p:spPr>
          <a:xfrm>
            <a:off x="24384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78" name="Rectangle 177"/>
          <p:cNvSpPr/>
          <p:nvPr/>
        </p:nvSpPr>
        <p:spPr>
          <a:xfrm>
            <a:off x="26670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79" name="Rectangle 178"/>
          <p:cNvSpPr/>
          <p:nvPr/>
        </p:nvSpPr>
        <p:spPr>
          <a:xfrm>
            <a:off x="28956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80" name="Rectangle 179"/>
          <p:cNvSpPr/>
          <p:nvPr/>
        </p:nvSpPr>
        <p:spPr>
          <a:xfrm>
            <a:off x="31242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81" name="Rectangle 180"/>
          <p:cNvSpPr/>
          <p:nvPr/>
        </p:nvSpPr>
        <p:spPr>
          <a:xfrm>
            <a:off x="33528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82" name="Rectangle 181"/>
          <p:cNvSpPr/>
          <p:nvPr/>
        </p:nvSpPr>
        <p:spPr>
          <a:xfrm>
            <a:off x="35814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83" name="Rectangle 182"/>
          <p:cNvSpPr/>
          <p:nvPr/>
        </p:nvSpPr>
        <p:spPr>
          <a:xfrm>
            <a:off x="38100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84" name="Rectangle 183"/>
          <p:cNvSpPr/>
          <p:nvPr/>
        </p:nvSpPr>
        <p:spPr>
          <a:xfrm>
            <a:off x="40386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93" name="Rectangle 192"/>
          <p:cNvSpPr/>
          <p:nvPr/>
        </p:nvSpPr>
        <p:spPr>
          <a:xfrm>
            <a:off x="42672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94" name="Rectangle 193"/>
          <p:cNvSpPr/>
          <p:nvPr/>
        </p:nvSpPr>
        <p:spPr>
          <a:xfrm>
            <a:off x="44958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95" name="Rectangle 194"/>
          <p:cNvSpPr/>
          <p:nvPr/>
        </p:nvSpPr>
        <p:spPr>
          <a:xfrm>
            <a:off x="47244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96" name="Rectangle 195"/>
          <p:cNvSpPr/>
          <p:nvPr/>
        </p:nvSpPr>
        <p:spPr>
          <a:xfrm>
            <a:off x="49530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97" name="Rectangle 196"/>
          <p:cNvSpPr/>
          <p:nvPr/>
        </p:nvSpPr>
        <p:spPr>
          <a:xfrm>
            <a:off x="51816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98" name="Rectangle 197"/>
          <p:cNvSpPr/>
          <p:nvPr/>
        </p:nvSpPr>
        <p:spPr>
          <a:xfrm>
            <a:off x="54102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99" name="Rectangle 198"/>
          <p:cNvSpPr/>
          <p:nvPr/>
        </p:nvSpPr>
        <p:spPr>
          <a:xfrm>
            <a:off x="56388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00" name="Rectangle 199"/>
          <p:cNvSpPr/>
          <p:nvPr/>
        </p:nvSpPr>
        <p:spPr>
          <a:xfrm>
            <a:off x="58674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05" name="Rectangle 204"/>
          <p:cNvSpPr/>
          <p:nvPr/>
        </p:nvSpPr>
        <p:spPr>
          <a:xfrm>
            <a:off x="6096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06" name="Rectangle 205"/>
          <p:cNvSpPr/>
          <p:nvPr/>
        </p:nvSpPr>
        <p:spPr>
          <a:xfrm>
            <a:off x="8382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07" name="Rectangle 206"/>
          <p:cNvSpPr/>
          <p:nvPr/>
        </p:nvSpPr>
        <p:spPr>
          <a:xfrm>
            <a:off x="10668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08" name="Rectangle 207"/>
          <p:cNvSpPr/>
          <p:nvPr/>
        </p:nvSpPr>
        <p:spPr>
          <a:xfrm>
            <a:off x="12954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09" name="Rectangle 208"/>
          <p:cNvSpPr/>
          <p:nvPr/>
        </p:nvSpPr>
        <p:spPr>
          <a:xfrm>
            <a:off x="15240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10" name="Rectangle 209"/>
          <p:cNvSpPr/>
          <p:nvPr/>
        </p:nvSpPr>
        <p:spPr>
          <a:xfrm>
            <a:off x="17526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11" name="Rectangle 210"/>
          <p:cNvSpPr/>
          <p:nvPr/>
        </p:nvSpPr>
        <p:spPr>
          <a:xfrm>
            <a:off x="19812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12" name="Rectangle 211"/>
          <p:cNvSpPr/>
          <p:nvPr/>
        </p:nvSpPr>
        <p:spPr>
          <a:xfrm>
            <a:off x="22098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1" name="Rectangle 220"/>
          <p:cNvSpPr/>
          <p:nvPr/>
        </p:nvSpPr>
        <p:spPr>
          <a:xfrm>
            <a:off x="24384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2" name="Rectangle 221"/>
          <p:cNvSpPr/>
          <p:nvPr/>
        </p:nvSpPr>
        <p:spPr>
          <a:xfrm>
            <a:off x="26670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3" name="Rectangle 222"/>
          <p:cNvSpPr/>
          <p:nvPr/>
        </p:nvSpPr>
        <p:spPr>
          <a:xfrm>
            <a:off x="28956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4" name="Rectangle 223"/>
          <p:cNvSpPr/>
          <p:nvPr/>
        </p:nvSpPr>
        <p:spPr>
          <a:xfrm>
            <a:off x="31242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5" name="Rectangle 224"/>
          <p:cNvSpPr/>
          <p:nvPr/>
        </p:nvSpPr>
        <p:spPr>
          <a:xfrm>
            <a:off x="33528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6" name="Rectangle 225"/>
          <p:cNvSpPr/>
          <p:nvPr/>
        </p:nvSpPr>
        <p:spPr>
          <a:xfrm>
            <a:off x="35814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7" name="Rectangle 226"/>
          <p:cNvSpPr/>
          <p:nvPr/>
        </p:nvSpPr>
        <p:spPr>
          <a:xfrm>
            <a:off x="38100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8" name="Rectangle 227"/>
          <p:cNvSpPr/>
          <p:nvPr/>
        </p:nvSpPr>
        <p:spPr>
          <a:xfrm>
            <a:off x="40386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37" name="Rectangle 236"/>
          <p:cNvSpPr/>
          <p:nvPr/>
        </p:nvSpPr>
        <p:spPr>
          <a:xfrm>
            <a:off x="42672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38" name="Rectangle 237"/>
          <p:cNvSpPr/>
          <p:nvPr/>
        </p:nvSpPr>
        <p:spPr>
          <a:xfrm>
            <a:off x="44958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39" name="Rectangle 238"/>
          <p:cNvSpPr/>
          <p:nvPr/>
        </p:nvSpPr>
        <p:spPr>
          <a:xfrm>
            <a:off x="47244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40" name="Rectangle 239"/>
          <p:cNvSpPr/>
          <p:nvPr/>
        </p:nvSpPr>
        <p:spPr>
          <a:xfrm>
            <a:off x="49530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41" name="Rectangle 240"/>
          <p:cNvSpPr/>
          <p:nvPr/>
        </p:nvSpPr>
        <p:spPr>
          <a:xfrm>
            <a:off x="51816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42" name="Rectangle 241"/>
          <p:cNvSpPr/>
          <p:nvPr/>
        </p:nvSpPr>
        <p:spPr>
          <a:xfrm>
            <a:off x="54102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43" name="Rectangle 242"/>
          <p:cNvSpPr/>
          <p:nvPr/>
        </p:nvSpPr>
        <p:spPr>
          <a:xfrm>
            <a:off x="56388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44" name="Rectangle 243"/>
          <p:cNvSpPr/>
          <p:nvPr/>
        </p:nvSpPr>
        <p:spPr>
          <a:xfrm>
            <a:off x="58674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49" name="Rectangle 248"/>
          <p:cNvSpPr/>
          <p:nvPr/>
        </p:nvSpPr>
        <p:spPr>
          <a:xfrm>
            <a:off x="6096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50" name="Rectangle 249"/>
          <p:cNvSpPr/>
          <p:nvPr/>
        </p:nvSpPr>
        <p:spPr>
          <a:xfrm>
            <a:off x="8382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51" name="Rectangle 250"/>
          <p:cNvSpPr/>
          <p:nvPr/>
        </p:nvSpPr>
        <p:spPr>
          <a:xfrm>
            <a:off x="10668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52" name="Rectangle 251"/>
          <p:cNvSpPr/>
          <p:nvPr/>
        </p:nvSpPr>
        <p:spPr>
          <a:xfrm>
            <a:off x="12954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53" name="Rectangle 252"/>
          <p:cNvSpPr/>
          <p:nvPr/>
        </p:nvSpPr>
        <p:spPr>
          <a:xfrm>
            <a:off x="15240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54" name="Rectangle 253"/>
          <p:cNvSpPr/>
          <p:nvPr/>
        </p:nvSpPr>
        <p:spPr>
          <a:xfrm>
            <a:off x="17526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55" name="Rectangle 254"/>
          <p:cNvSpPr/>
          <p:nvPr/>
        </p:nvSpPr>
        <p:spPr>
          <a:xfrm>
            <a:off x="19812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56" name="Rectangle 255"/>
          <p:cNvSpPr/>
          <p:nvPr/>
        </p:nvSpPr>
        <p:spPr>
          <a:xfrm>
            <a:off x="22098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65" name="Rectangle 264"/>
          <p:cNvSpPr/>
          <p:nvPr/>
        </p:nvSpPr>
        <p:spPr>
          <a:xfrm>
            <a:off x="24384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66" name="Rectangle 265"/>
          <p:cNvSpPr/>
          <p:nvPr/>
        </p:nvSpPr>
        <p:spPr>
          <a:xfrm>
            <a:off x="26670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67" name="Rectangle 266"/>
          <p:cNvSpPr/>
          <p:nvPr/>
        </p:nvSpPr>
        <p:spPr>
          <a:xfrm>
            <a:off x="28956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68" name="Rectangle 267"/>
          <p:cNvSpPr/>
          <p:nvPr/>
        </p:nvSpPr>
        <p:spPr>
          <a:xfrm>
            <a:off x="31242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69" name="Rectangle 268"/>
          <p:cNvSpPr/>
          <p:nvPr/>
        </p:nvSpPr>
        <p:spPr>
          <a:xfrm>
            <a:off x="33528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70" name="Rectangle 269"/>
          <p:cNvSpPr/>
          <p:nvPr/>
        </p:nvSpPr>
        <p:spPr>
          <a:xfrm>
            <a:off x="35814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71" name="Rectangle 270"/>
          <p:cNvSpPr/>
          <p:nvPr/>
        </p:nvSpPr>
        <p:spPr>
          <a:xfrm>
            <a:off x="38100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72" name="Rectangle 271"/>
          <p:cNvSpPr/>
          <p:nvPr/>
        </p:nvSpPr>
        <p:spPr>
          <a:xfrm>
            <a:off x="40386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81" name="Rectangle 280"/>
          <p:cNvSpPr/>
          <p:nvPr/>
        </p:nvSpPr>
        <p:spPr>
          <a:xfrm>
            <a:off x="42672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82" name="Rectangle 281"/>
          <p:cNvSpPr/>
          <p:nvPr/>
        </p:nvSpPr>
        <p:spPr>
          <a:xfrm>
            <a:off x="44958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83" name="Rectangle 282"/>
          <p:cNvSpPr/>
          <p:nvPr/>
        </p:nvSpPr>
        <p:spPr>
          <a:xfrm>
            <a:off x="47244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84" name="Rectangle 283"/>
          <p:cNvSpPr/>
          <p:nvPr/>
        </p:nvSpPr>
        <p:spPr>
          <a:xfrm>
            <a:off x="49530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85" name="Rectangle 284"/>
          <p:cNvSpPr/>
          <p:nvPr/>
        </p:nvSpPr>
        <p:spPr>
          <a:xfrm>
            <a:off x="51816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86" name="Rectangle 285"/>
          <p:cNvSpPr/>
          <p:nvPr/>
        </p:nvSpPr>
        <p:spPr>
          <a:xfrm>
            <a:off x="54102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87" name="Rectangle 286"/>
          <p:cNvSpPr/>
          <p:nvPr/>
        </p:nvSpPr>
        <p:spPr>
          <a:xfrm>
            <a:off x="56388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88" name="Rectangle 287"/>
          <p:cNvSpPr/>
          <p:nvPr/>
        </p:nvSpPr>
        <p:spPr>
          <a:xfrm>
            <a:off x="58674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93" name="Rectangle 292"/>
          <p:cNvSpPr/>
          <p:nvPr/>
        </p:nvSpPr>
        <p:spPr>
          <a:xfrm>
            <a:off x="6096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94" name="Rectangle 293"/>
          <p:cNvSpPr/>
          <p:nvPr/>
        </p:nvSpPr>
        <p:spPr>
          <a:xfrm>
            <a:off x="8382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95" name="Rectangle 294"/>
          <p:cNvSpPr/>
          <p:nvPr/>
        </p:nvSpPr>
        <p:spPr>
          <a:xfrm>
            <a:off x="10668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96" name="Rectangle 295"/>
          <p:cNvSpPr/>
          <p:nvPr/>
        </p:nvSpPr>
        <p:spPr>
          <a:xfrm>
            <a:off x="12954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97" name="Rectangle 296"/>
          <p:cNvSpPr/>
          <p:nvPr/>
        </p:nvSpPr>
        <p:spPr>
          <a:xfrm>
            <a:off x="15240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98" name="Rectangle 297"/>
          <p:cNvSpPr/>
          <p:nvPr/>
        </p:nvSpPr>
        <p:spPr>
          <a:xfrm>
            <a:off x="17526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99" name="Rectangle 298"/>
          <p:cNvSpPr/>
          <p:nvPr/>
        </p:nvSpPr>
        <p:spPr>
          <a:xfrm>
            <a:off x="19812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00" name="Rectangle 299"/>
          <p:cNvSpPr/>
          <p:nvPr/>
        </p:nvSpPr>
        <p:spPr>
          <a:xfrm>
            <a:off x="22098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09" name="Rectangle 308"/>
          <p:cNvSpPr/>
          <p:nvPr/>
        </p:nvSpPr>
        <p:spPr>
          <a:xfrm>
            <a:off x="24384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10" name="Rectangle 309"/>
          <p:cNvSpPr/>
          <p:nvPr/>
        </p:nvSpPr>
        <p:spPr>
          <a:xfrm>
            <a:off x="26670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11" name="Rectangle 310"/>
          <p:cNvSpPr/>
          <p:nvPr/>
        </p:nvSpPr>
        <p:spPr>
          <a:xfrm>
            <a:off x="28956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12" name="Rectangle 311"/>
          <p:cNvSpPr/>
          <p:nvPr/>
        </p:nvSpPr>
        <p:spPr>
          <a:xfrm>
            <a:off x="31242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13" name="Rectangle 312"/>
          <p:cNvSpPr/>
          <p:nvPr/>
        </p:nvSpPr>
        <p:spPr>
          <a:xfrm>
            <a:off x="33528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14" name="Rectangle 313"/>
          <p:cNvSpPr/>
          <p:nvPr/>
        </p:nvSpPr>
        <p:spPr>
          <a:xfrm>
            <a:off x="35814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15" name="Rectangle 314"/>
          <p:cNvSpPr/>
          <p:nvPr/>
        </p:nvSpPr>
        <p:spPr>
          <a:xfrm>
            <a:off x="38100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16" name="Rectangle 315"/>
          <p:cNvSpPr/>
          <p:nvPr/>
        </p:nvSpPr>
        <p:spPr>
          <a:xfrm>
            <a:off x="40386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25" name="Rectangle 324"/>
          <p:cNvSpPr/>
          <p:nvPr/>
        </p:nvSpPr>
        <p:spPr>
          <a:xfrm>
            <a:off x="42672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26" name="Rectangle 325"/>
          <p:cNvSpPr/>
          <p:nvPr/>
        </p:nvSpPr>
        <p:spPr>
          <a:xfrm>
            <a:off x="44958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27" name="Rectangle 326"/>
          <p:cNvSpPr/>
          <p:nvPr/>
        </p:nvSpPr>
        <p:spPr>
          <a:xfrm>
            <a:off x="47244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28" name="Rectangle 327"/>
          <p:cNvSpPr/>
          <p:nvPr/>
        </p:nvSpPr>
        <p:spPr>
          <a:xfrm>
            <a:off x="49530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29" name="Rectangle 328"/>
          <p:cNvSpPr/>
          <p:nvPr/>
        </p:nvSpPr>
        <p:spPr>
          <a:xfrm>
            <a:off x="51816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30" name="Rectangle 329"/>
          <p:cNvSpPr/>
          <p:nvPr/>
        </p:nvSpPr>
        <p:spPr>
          <a:xfrm>
            <a:off x="54102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31" name="Rectangle 330"/>
          <p:cNvSpPr/>
          <p:nvPr/>
        </p:nvSpPr>
        <p:spPr>
          <a:xfrm>
            <a:off x="56388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32" name="Rectangle 331"/>
          <p:cNvSpPr/>
          <p:nvPr/>
        </p:nvSpPr>
        <p:spPr>
          <a:xfrm>
            <a:off x="58674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37" name="Rectangle 336"/>
          <p:cNvSpPr/>
          <p:nvPr/>
        </p:nvSpPr>
        <p:spPr>
          <a:xfrm>
            <a:off x="6096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38" name="Rectangle 337"/>
          <p:cNvSpPr/>
          <p:nvPr/>
        </p:nvSpPr>
        <p:spPr>
          <a:xfrm>
            <a:off x="8382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39" name="Rectangle 338"/>
          <p:cNvSpPr/>
          <p:nvPr/>
        </p:nvSpPr>
        <p:spPr>
          <a:xfrm>
            <a:off x="10668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40" name="Rectangle 339"/>
          <p:cNvSpPr/>
          <p:nvPr/>
        </p:nvSpPr>
        <p:spPr>
          <a:xfrm>
            <a:off x="12954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41" name="Rectangle 340"/>
          <p:cNvSpPr/>
          <p:nvPr/>
        </p:nvSpPr>
        <p:spPr>
          <a:xfrm>
            <a:off x="15240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42" name="Rectangle 341"/>
          <p:cNvSpPr/>
          <p:nvPr/>
        </p:nvSpPr>
        <p:spPr>
          <a:xfrm>
            <a:off x="17526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43" name="Rectangle 342"/>
          <p:cNvSpPr/>
          <p:nvPr/>
        </p:nvSpPr>
        <p:spPr>
          <a:xfrm>
            <a:off x="19812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44" name="Rectangle 343"/>
          <p:cNvSpPr/>
          <p:nvPr/>
        </p:nvSpPr>
        <p:spPr>
          <a:xfrm>
            <a:off x="22098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53" name="Rectangle 352"/>
          <p:cNvSpPr/>
          <p:nvPr/>
        </p:nvSpPr>
        <p:spPr>
          <a:xfrm>
            <a:off x="24384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54" name="Rectangle 353"/>
          <p:cNvSpPr/>
          <p:nvPr/>
        </p:nvSpPr>
        <p:spPr>
          <a:xfrm>
            <a:off x="26670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55" name="Rectangle 354"/>
          <p:cNvSpPr/>
          <p:nvPr/>
        </p:nvSpPr>
        <p:spPr>
          <a:xfrm>
            <a:off x="28956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56" name="Rectangle 355"/>
          <p:cNvSpPr/>
          <p:nvPr/>
        </p:nvSpPr>
        <p:spPr>
          <a:xfrm>
            <a:off x="31242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57" name="Rectangle 356"/>
          <p:cNvSpPr/>
          <p:nvPr/>
        </p:nvSpPr>
        <p:spPr>
          <a:xfrm>
            <a:off x="33528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58" name="Rectangle 357"/>
          <p:cNvSpPr/>
          <p:nvPr/>
        </p:nvSpPr>
        <p:spPr>
          <a:xfrm>
            <a:off x="35814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59" name="Rectangle 358"/>
          <p:cNvSpPr/>
          <p:nvPr/>
        </p:nvSpPr>
        <p:spPr>
          <a:xfrm>
            <a:off x="38100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60" name="Rectangle 359"/>
          <p:cNvSpPr/>
          <p:nvPr/>
        </p:nvSpPr>
        <p:spPr>
          <a:xfrm>
            <a:off x="40386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69" name="Rectangle 368"/>
          <p:cNvSpPr/>
          <p:nvPr/>
        </p:nvSpPr>
        <p:spPr>
          <a:xfrm>
            <a:off x="42672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70" name="Rectangle 369"/>
          <p:cNvSpPr/>
          <p:nvPr/>
        </p:nvSpPr>
        <p:spPr>
          <a:xfrm>
            <a:off x="44958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71" name="Rectangle 370"/>
          <p:cNvSpPr/>
          <p:nvPr/>
        </p:nvSpPr>
        <p:spPr>
          <a:xfrm>
            <a:off x="47244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72" name="Rectangle 371"/>
          <p:cNvSpPr/>
          <p:nvPr/>
        </p:nvSpPr>
        <p:spPr>
          <a:xfrm>
            <a:off x="49530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73" name="Rectangle 372"/>
          <p:cNvSpPr/>
          <p:nvPr/>
        </p:nvSpPr>
        <p:spPr>
          <a:xfrm>
            <a:off x="51816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74" name="Rectangle 373"/>
          <p:cNvSpPr/>
          <p:nvPr/>
        </p:nvSpPr>
        <p:spPr>
          <a:xfrm>
            <a:off x="54102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75" name="Rectangle 374"/>
          <p:cNvSpPr/>
          <p:nvPr/>
        </p:nvSpPr>
        <p:spPr>
          <a:xfrm>
            <a:off x="56388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76" name="Rectangle 375"/>
          <p:cNvSpPr/>
          <p:nvPr/>
        </p:nvSpPr>
        <p:spPr>
          <a:xfrm>
            <a:off x="58674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81" name="Rectangle 380"/>
          <p:cNvSpPr/>
          <p:nvPr/>
        </p:nvSpPr>
        <p:spPr>
          <a:xfrm>
            <a:off x="6096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82" name="Rectangle 381"/>
          <p:cNvSpPr/>
          <p:nvPr/>
        </p:nvSpPr>
        <p:spPr>
          <a:xfrm>
            <a:off x="8382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83" name="Rectangle 382"/>
          <p:cNvSpPr/>
          <p:nvPr/>
        </p:nvSpPr>
        <p:spPr>
          <a:xfrm>
            <a:off x="10668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84" name="Rectangle 383"/>
          <p:cNvSpPr/>
          <p:nvPr/>
        </p:nvSpPr>
        <p:spPr>
          <a:xfrm>
            <a:off x="12954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85" name="Rectangle 384"/>
          <p:cNvSpPr/>
          <p:nvPr/>
        </p:nvSpPr>
        <p:spPr>
          <a:xfrm>
            <a:off x="15240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86" name="Rectangle 385"/>
          <p:cNvSpPr/>
          <p:nvPr/>
        </p:nvSpPr>
        <p:spPr>
          <a:xfrm>
            <a:off x="17526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87" name="Rectangle 386"/>
          <p:cNvSpPr/>
          <p:nvPr/>
        </p:nvSpPr>
        <p:spPr>
          <a:xfrm>
            <a:off x="19812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88" name="Rectangle 387"/>
          <p:cNvSpPr/>
          <p:nvPr/>
        </p:nvSpPr>
        <p:spPr>
          <a:xfrm>
            <a:off x="22098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97" name="Rectangle 396"/>
          <p:cNvSpPr/>
          <p:nvPr/>
        </p:nvSpPr>
        <p:spPr>
          <a:xfrm>
            <a:off x="24384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98" name="Rectangle 397"/>
          <p:cNvSpPr/>
          <p:nvPr/>
        </p:nvSpPr>
        <p:spPr>
          <a:xfrm>
            <a:off x="26670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99" name="Rectangle 398"/>
          <p:cNvSpPr/>
          <p:nvPr/>
        </p:nvSpPr>
        <p:spPr>
          <a:xfrm>
            <a:off x="28956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00" name="Rectangle 399"/>
          <p:cNvSpPr/>
          <p:nvPr/>
        </p:nvSpPr>
        <p:spPr>
          <a:xfrm>
            <a:off x="31242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01" name="Rectangle 400"/>
          <p:cNvSpPr/>
          <p:nvPr/>
        </p:nvSpPr>
        <p:spPr>
          <a:xfrm>
            <a:off x="33528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02" name="Rectangle 401"/>
          <p:cNvSpPr/>
          <p:nvPr/>
        </p:nvSpPr>
        <p:spPr>
          <a:xfrm>
            <a:off x="35814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03" name="Rectangle 402"/>
          <p:cNvSpPr/>
          <p:nvPr/>
        </p:nvSpPr>
        <p:spPr>
          <a:xfrm>
            <a:off x="38100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04" name="Rectangle 403"/>
          <p:cNvSpPr/>
          <p:nvPr/>
        </p:nvSpPr>
        <p:spPr>
          <a:xfrm>
            <a:off x="40386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13" name="Rectangle 412"/>
          <p:cNvSpPr/>
          <p:nvPr/>
        </p:nvSpPr>
        <p:spPr>
          <a:xfrm>
            <a:off x="42672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14" name="Rectangle 413"/>
          <p:cNvSpPr/>
          <p:nvPr/>
        </p:nvSpPr>
        <p:spPr>
          <a:xfrm>
            <a:off x="44958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15" name="Rectangle 414"/>
          <p:cNvSpPr/>
          <p:nvPr/>
        </p:nvSpPr>
        <p:spPr>
          <a:xfrm>
            <a:off x="47244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16" name="Rectangle 415"/>
          <p:cNvSpPr/>
          <p:nvPr/>
        </p:nvSpPr>
        <p:spPr>
          <a:xfrm>
            <a:off x="49530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17" name="Rectangle 416"/>
          <p:cNvSpPr/>
          <p:nvPr/>
        </p:nvSpPr>
        <p:spPr>
          <a:xfrm>
            <a:off x="51816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18" name="Rectangle 417"/>
          <p:cNvSpPr/>
          <p:nvPr/>
        </p:nvSpPr>
        <p:spPr>
          <a:xfrm>
            <a:off x="54102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19" name="Rectangle 418"/>
          <p:cNvSpPr/>
          <p:nvPr/>
        </p:nvSpPr>
        <p:spPr>
          <a:xfrm>
            <a:off x="56388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20" name="Rectangle 419"/>
          <p:cNvSpPr/>
          <p:nvPr/>
        </p:nvSpPr>
        <p:spPr>
          <a:xfrm>
            <a:off x="58674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25" name="Rectangle 424"/>
          <p:cNvSpPr/>
          <p:nvPr/>
        </p:nvSpPr>
        <p:spPr>
          <a:xfrm>
            <a:off x="6096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26" name="Rectangle 425"/>
          <p:cNvSpPr/>
          <p:nvPr/>
        </p:nvSpPr>
        <p:spPr>
          <a:xfrm>
            <a:off x="8382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27" name="Rectangle 426"/>
          <p:cNvSpPr/>
          <p:nvPr/>
        </p:nvSpPr>
        <p:spPr>
          <a:xfrm>
            <a:off x="10668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28" name="Rectangle 427"/>
          <p:cNvSpPr/>
          <p:nvPr/>
        </p:nvSpPr>
        <p:spPr>
          <a:xfrm>
            <a:off x="12954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29" name="Rectangle 428"/>
          <p:cNvSpPr/>
          <p:nvPr/>
        </p:nvSpPr>
        <p:spPr>
          <a:xfrm>
            <a:off x="15240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30" name="Rectangle 429"/>
          <p:cNvSpPr/>
          <p:nvPr/>
        </p:nvSpPr>
        <p:spPr>
          <a:xfrm>
            <a:off x="17526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31" name="Rectangle 430"/>
          <p:cNvSpPr/>
          <p:nvPr/>
        </p:nvSpPr>
        <p:spPr>
          <a:xfrm>
            <a:off x="19812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32" name="Rectangle 431"/>
          <p:cNvSpPr/>
          <p:nvPr/>
        </p:nvSpPr>
        <p:spPr>
          <a:xfrm>
            <a:off x="22098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41" name="Rectangle 440"/>
          <p:cNvSpPr/>
          <p:nvPr/>
        </p:nvSpPr>
        <p:spPr>
          <a:xfrm>
            <a:off x="24384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42" name="Rectangle 441"/>
          <p:cNvSpPr/>
          <p:nvPr/>
        </p:nvSpPr>
        <p:spPr>
          <a:xfrm>
            <a:off x="26670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43" name="Rectangle 442"/>
          <p:cNvSpPr/>
          <p:nvPr/>
        </p:nvSpPr>
        <p:spPr>
          <a:xfrm>
            <a:off x="28956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44" name="Rectangle 443"/>
          <p:cNvSpPr/>
          <p:nvPr/>
        </p:nvSpPr>
        <p:spPr>
          <a:xfrm>
            <a:off x="31242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45" name="Rectangle 444"/>
          <p:cNvSpPr/>
          <p:nvPr/>
        </p:nvSpPr>
        <p:spPr>
          <a:xfrm>
            <a:off x="33528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46" name="Rectangle 445"/>
          <p:cNvSpPr/>
          <p:nvPr/>
        </p:nvSpPr>
        <p:spPr>
          <a:xfrm>
            <a:off x="35814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47" name="Rectangle 446"/>
          <p:cNvSpPr/>
          <p:nvPr/>
        </p:nvSpPr>
        <p:spPr>
          <a:xfrm>
            <a:off x="38100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48" name="Rectangle 447"/>
          <p:cNvSpPr/>
          <p:nvPr/>
        </p:nvSpPr>
        <p:spPr>
          <a:xfrm>
            <a:off x="40386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57" name="Rectangle 456"/>
          <p:cNvSpPr/>
          <p:nvPr/>
        </p:nvSpPr>
        <p:spPr>
          <a:xfrm>
            <a:off x="42672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58" name="Rectangle 457"/>
          <p:cNvSpPr/>
          <p:nvPr/>
        </p:nvSpPr>
        <p:spPr>
          <a:xfrm>
            <a:off x="44958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59" name="Rectangle 458"/>
          <p:cNvSpPr/>
          <p:nvPr/>
        </p:nvSpPr>
        <p:spPr>
          <a:xfrm>
            <a:off x="47244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60" name="Rectangle 459"/>
          <p:cNvSpPr/>
          <p:nvPr/>
        </p:nvSpPr>
        <p:spPr>
          <a:xfrm>
            <a:off x="49530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61" name="Rectangle 460"/>
          <p:cNvSpPr/>
          <p:nvPr/>
        </p:nvSpPr>
        <p:spPr>
          <a:xfrm>
            <a:off x="51816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62" name="Rectangle 461"/>
          <p:cNvSpPr/>
          <p:nvPr/>
        </p:nvSpPr>
        <p:spPr>
          <a:xfrm>
            <a:off x="54102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63" name="Rectangle 462"/>
          <p:cNvSpPr/>
          <p:nvPr/>
        </p:nvSpPr>
        <p:spPr>
          <a:xfrm>
            <a:off x="56388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64" name="Rectangle 463"/>
          <p:cNvSpPr/>
          <p:nvPr/>
        </p:nvSpPr>
        <p:spPr>
          <a:xfrm>
            <a:off x="58674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69" name="Rectangle 468"/>
          <p:cNvSpPr/>
          <p:nvPr/>
        </p:nvSpPr>
        <p:spPr>
          <a:xfrm>
            <a:off x="6096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70" name="Rectangle 469"/>
          <p:cNvSpPr/>
          <p:nvPr/>
        </p:nvSpPr>
        <p:spPr>
          <a:xfrm>
            <a:off x="8382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71" name="Rectangle 470"/>
          <p:cNvSpPr/>
          <p:nvPr/>
        </p:nvSpPr>
        <p:spPr>
          <a:xfrm>
            <a:off x="10668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72" name="Rectangle 471"/>
          <p:cNvSpPr/>
          <p:nvPr/>
        </p:nvSpPr>
        <p:spPr>
          <a:xfrm>
            <a:off x="12954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73" name="Rectangle 472"/>
          <p:cNvSpPr/>
          <p:nvPr/>
        </p:nvSpPr>
        <p:spPr>
          <a:xfrm>
            <a:off x="15240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74" name="Rectangle 473"/>
          <p:cNvSpPr/>
          <p:nvPr/>
        </p:nvSpPr>
        <p:spPr>
          <a:xfrm>
            <a:off x="17526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75" name="Rectangle 474"/>
          <p:cNvSpPr/>
          <p:nvPr/>
        </p:nvSpPr>
        <p:spPr>
          <a:xfrm>
            <a:off x="19812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76" name="Rectangle 475"/>
          <p:cNvSpPr/>
          <p:nvPr/>
        </p:nvSpPr>
        <p:spPr>
          <a:xfrm>
            <a:off x="22098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85" name="Rectangle 484"/>
          <p:cNvSpPr/>
          <p:nvPr/>
        </p:nvSpPr>
        <p:spPr>
          <a:xfrm>
            <a:off x="24384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86" name="Rectangle 485"/>
          <p:cNvSpPr/>
          <p:nvPr/>
        </p:nvSpPr>
        <p:spPr>
          <a:xfrm>
            <a:off x="26670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87" name="Rectangle 486"/>
          <p:cNvSpPr/>
          <p:nvPr/>
        </p:nvSpPr>
        <p:spPr>
          <a:xfrm>
            <a:off x="28956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88" name="Rectangle 487"/>
          <p:cNvSpPr/>
          <p:nvPr/>
        </p:nvSpPr>
        <p:spPr>
          <a:xfrm>
            <a:off x="31242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89" name="Rectangle 488"/>
          <p:cNvSpPr/>
          <p:nvPr/>
        </p:nvSpPr>
        <p:spPr>
          <a:xfrm>
            <a:off x="33528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90" name="Rectangle 489"/>
          <p:cNvSpPr/>
          <p:nvPr/>
        </p:nvSpPr>
        <p:spPr>
          <a:xfrm>
            <a:off x="35814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91" name="Rectangle 490"/>
          <p:cNvSpPr/>
          <p:nvPr/>
        </p:nvSpPr>
        <p:spPr>
          <a:xfrm>
            <a:off x="38100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92" name="Rectangle 491"/>
          <p:cNvSpPr/>
          <p:nvPr/>
        </p:nvSpPr>
        <p:spPr>
          <a:xfrm>
            <a:off x="40386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01" name="Rectangle 500"/>
          <p:cNvSpPr/>
          <p:nvPr/>
        </p:nvSpPr>
        <p:spPr>
          <a:xfrm>
            <a:off x="42672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02" name="Rectangle 501"/>
          <p:cNvSpPr/>
          <p:nvPr/>
        </p:nvSpPr>
        <p:spPr>
          <a:xfrm>
            <a:off x="44958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03" name="Rectangle 502"/>
          <p:cNvSpPr/>
          <p:nvPr/>
        </p:nvSpPr>
        <p:spPr>
          <a:xfrm>
            <a:off x="47244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04" name="Rectangle 503"/>
          <p:cNvSpPr/>
          <p:nvPr/>
        </p:nvSpPr>
        <p:spPr>
          <a:xfrm>
            <a:off x="49530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05" name="Rectangle 504"/>
          <p:cNvSpPr/>
          <p:nvPr/>
        </p:nvSpPr>
        <p:spPr>
          <a:xfrm>
            <a:off x="51816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06" name="Rectangle 505"/>
          <p:cNvSpPr/>
          <p:nvPr/>
        </p:nvSpPr>
        <p:spPr>
          <a:xfrm>
            <a:off x="54102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07" name="Rectangle 506"/>
          <p:cNvSpPr/>
          <p:nvPr/>
        </p:nvSpPr>
        <p:spPr>
          <a:xfrm>
            <a:off x="56388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08" name="Rectangle 507"/>
          <p:cNvSpPr/>
          <p:nvPr/>
        </p:nvSpPr>
        <p:spPr>
          <a:xfrm>
            <a:off x="58674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13" name="Rectangle 512"/>
          <p:cNvSpPr/>
          <p:nvPr/>
        </p:nvSpPr>
        <p:spPr>
          <a:xfrm>
            <a:off x="6096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14" name="Rectangle 513"/>
          <p:cNvSpPr/>
          <p:nvPr/>
        </p:nvSpPr>
        <p:spPr>
          <a:xfrm>
            <a:off x="8382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15" name="Rectangle 514"/>
          <p:cNvSpPr/>
          <p:nvPr/>
        </p:nvSpPr>
        <p:spPr>
          <a:xfrm>
            <a:off x="10668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16" name="Rectangle 515"/>
          <p:cNvSpPr/>
          <p:nvPr/>
        </p:nvSpPr>
        <p:spPr>
          <a:xfrm>
            <a:off x="12954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17" name="Rectangle 516"/>
          <p:cNvSpPr/>
          <p:nvPr/>
        </p:nvSpPr>
        <p:spPr>
          <a:xfrm>
            <a:off x="15240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18" name="Rectangle 517"/>
          <p:cNvSpPr/>
          <p:nvPr/>
        </p:nvSpPr>
        <p:spPr>
          <a:xfrm>
            <a:off x="17526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19" name="Rectangle 518"/>
          <p:cNvSpPr/>
          <p:nvPr/>
        </p:nvSpPr>
        <p:spPr>
          <a:xfrm>
            <a:off x="19812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20" name="Rectangle 519"/>
          <p:cNvSpPr/>
          <p:nvPr/>
        </p:nvSpPr>
        <p:spPr>
          <a:xfrm>
            <a:off x="22098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29" name="Rectangle 528"/>
          <p:cNvSpPr/>
          <p:nvPr/>
        </p:nvSpPr>
        <p:spPr>
          <a:xfrm>
            <a:off x="24384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30" name="Rectangle 529"/>
          <p:cNvSpPr/>
          <p:nvPr/>
        </p:nvSpPr>
        <p:spPr>
          <a:xfrm>
            <a:off x="26670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31" name="Rectangle 530"/>
          <p:cNvSpPr/>
          <p:nvPr/>
        </p:nvSpPr>
        <p:spPr>
          <a:xfrm>
            <a:off x="28956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32" name="Rectangle 531"/>
          <p:cNvSpPr/>
          <p:nvPr/>
        </p:nvSpPr>
        <p:spPr>
          <a:xfrm>
            <a:off x="31242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33" name="Rectangle 532"/>
          <p:cNvSpPr/>
          <p:nvPr/>
        </p:nvSpPr>
        <p:spPr>
          <a:xfrm>
            <a:off x="33528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34" name="Rectangle 533"/>
          <p:cNvSpPr/>
          <p:nvPr/>
        </p:nvSpPr>
        <p:spPr>
          <a:xfrm>
            <a:off x="35814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35" name="Rectangle 534"/>
          <p:cNvSpPr/>
          <p:nvPr/>
        </p:nvSpPr>
        <p:spPr>
          <a:xfrm>
            <a:off x="38100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36" name="Rectangle 535"/>
          <p:cNvSpPr/>
          <p:nvPr/>
        </p:nvSpPr>
        <p:spPr>
          <a:xfrm>
            <a:off x="40386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45" name="Rectangle 544"/>
          <p:cNvSpPr/>
          <p:nvPr/>
        </p:nvSpPr>
        <p:spPr>
          <a:xfrm>
            <a:off x="42672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46" name="Rectangle 545"/>
          <p:cNvSpPr/>
          <p:nvPr/>
        </p:nvSpPr>
        <p:spPr>
          <a:xfrm>
            <a:off x="44958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47" name="Rectangle 546"/>
          <p:cNvSpPr/>
          <p:nvPr/>
        </p:nvSpPr>
        <p:spPr>
          <a:xfrm>
            <a:off x="47244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48" name="Rectangle 547"/>
          <p:cNvSpPr/>
          <p:nvPr/>
        </p:nvSpPr>
        <p:spPr>
          <a:xfrm>
            <a:off x="49530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49" name="Rectangle 548"/>
          <p:cNvSpPr/>
          <p:nvPr/>
        </p:nvSpPr>
        <p:spPr>
          <a:xfrm>
            <a:off x="51816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50" name="Rectangle 549"/>
          <p:cNvSpPr/>
          <p:nvPr/>
        </p:nvSpPr>
        <p:spPr>
          <a:xfrm>
            <a:off x="54102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51" name="Rectangle 550"/>
          <p:cNvSpPr/>
          <p:nvPr/>
        </p:nvSpPr>
        <p:spPr>
          <a:xfrm>
            <a:off x="56388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52" name="Rectangle 551"/>
          <p:cNvSpPr/>
          <p:nvPr/>
        </p:nvSpPr>
        <p:spPr>
          <a:xfrm>
            <a:off x="58674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2" name="Rectangle 61"/>
          <p:cNvSpPr/>
          <p:nvPr/>
        </p:nvSpPr>
        <p:spPr>
          <a:xfrm>
            <a:off x="2438400" y="685800"/>
            <a:ext cx="1828800" cy="22860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51808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554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80062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09700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66208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37954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94462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24100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9600" y="685800"/>
            <a:ext cx="1828800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" name="Rectangle 69"/>
          <p:cNvSpPr/>
          <p:nvPr/>
        </p:nvSpPr>
        <p:spPr>
          <a:xfrm>
            <a:off x="4267200" y="685800"/>
            <a:ext cx="1828800" cy="2286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73" name="Rectangle 572"/>
          <p:cNvSpPr/>
          <p:nvPr/>
        </p:nvSpPr>
        <p:spPr>
          <a:xfrm>
            <a:off x="6096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74" name="Rectangle 573"/>
          <p:cNvSpPr/>
          <p:nvPr/>
        </p:nvSpPr>
        <p:spPr>
          <a:xfrm>
            <a:off x="8382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75" name="Rectangle 574"/>
          <p:cNvSpPr/>
          <p:nvPr/>
        </p:nvSpPr>
        <p:spPr>
          <a:xfrm>
            <a:off x="10668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76" name="Rectangle 575"/>
          <p:cNvSpPr/>
          <p:nvPr/>
        </p:nvSpPr>
        <p:spPr>
          <a:xfrm>
            <a:off x="12954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77" name="Rectangle 576"/>
          <p:cNvSpPr/>
          <p:nvPr/>
        </p:nvSpPr>
        <p:spPr>
          <a:xfrm>
            <a:off x="15240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78" name="Rectangle 577"/>
          <p:cNvSpPr/>
          <p:nvPr/>
        </p:nvSpPr>
        <p:spPr>
          <a:xfrm>
            <a:off x="17526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79" name="Rectangle 578"/>
          <p:cNvSpPr/>
          <p:nvPr/>
        </p:nvSpPr>
        <p:spPr>
          <a:xfrm>
            <a:off x="19812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80" name="Rectangle 579"/>
          <p:cNvSpPr/>
          <p:nvPr/>
        </p:nvSpPr>
        <p:spPr>
          <a:xfrm>
            <a:off x="22098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89" name="Rectangle 588"/>
          <p:cNvSpPr/>
          <p:nvPr/>
        </p:nvSpPr>
        <p:spPr>
          <a:xfrm>
            <a:off x="24384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90" name="Rectangle 589"/>
          <p:cNvSpPr/>
          <p:nvPr/>
        </p:nvSpPr>
        <p:spPr>
          <a:xfrm>
            <a:off x="26670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91" name="Rectangle 590"/>
          <p:cNvSpPr/>
          <p:nvPr/>
        </p:nvSpPr>
        <p:spPr>
          <a:xfrm>
            <a:off x="28956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92" name="Rectangle 591"/>
          <p:cNvSpPr/>
          <p:nvPr/>
        </p:nvSpPr>
        <p:spPr>
          <a:xfrm>
            <a:off x="31242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93" name="Rectangle 592"/>
          <p:cNvSpPr/>
          <p:nvPr/>
        </p:nvSpPr>
        <p:spPr>
          <a:xfrm>
            <a:off x="33528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94" name="Rectangle 593"/>
          <p:cNvSpPr/>
          <p:nvPr/>
        </p:nvSpPr>
        <p:spPr>
          <a:xfrm>
            <a:off x="35814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95" name="Rectangle 594"/>
          <p:cNvSpPr/>
          <p:nvPr/>
        </p:nvSpPr>
        <p:spPr>
          <a:xfrm>
            <a:off x="38100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96" name="Rectangle 595"/>
          <p:cNvSpPr/>
          <p:nvPr/>
        </p:nvSpPr>
        <p:spPr>
          <a:xfrm>
            <a:off x="40386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05" name="Rectangle 604"/>
          <p:cNvSpPr/>
          <p:nvPr/>
        </p:nvSpPr>
        <p:spPr>
          <a:xfrm>
            <a:off x="42672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06" name="Rectangle 605"/>
          <p:cNvSpPr/>
          <p:nvPr/>
        </p:nvSpPr>
        <p:spPr>
          <a:xfrm>
            <a:off x="44958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07" name="Rectangle 606"/>
          <p:cNvSpPr/>
          <p:nvPr/>
        </p:nvSpPr>
        <p:spPr>
          <a:xfrm>
            <a:off x="47244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08" name="Rectangle 607"/>
          <p:cNvSpPr/>
          <p:nvPr/>
        </p:nvSpPr>
        <p:spPr>
          <a:xfrm>
            <a:off x="49530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09" name="Rectangle 608"/>
          <p:cNvSpPr/>
          <p:nvPr/>
        </p:nvSpPr>
        <p:spPr>
          <a:xfrm>
            <a:off x="51816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10" name="Rectangle 609"/>
          <p:cNvSpPr/>
          <p:nvPr/>
        </p:nvSpPr>
        <p:spPr>
          <a:xfrm>
            <a:off x="54102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11" name="Rectangle 610"/>
          <p:cNvSpPr/>
          <p:nvPr/>
        </p:nvSpPr>
        <p:spPr>
          <a:xfrm>
            <a:off x="56388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12" name="Rectangle 611"/>
          <p:cNvSpPr/>
          <p:nvPr/>
        </p:nvSpPr>
        <p:spPr>
          <a:xfrm>
            <a:off x="58674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pic>
        <p:nvPicPr>
          <p:cNvPr id="619" name="Picture 6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0" y="3970738"/>
            <a:ext cx="2702052" cy="2658662"/>
          </a:xfrm>
          <a:prstGeom prst="rect">
            <a:avLst/>
          </a:prstGeom>
        </p:spPr>
      </p:pic>
      <p:sp>
        <p:nvSpPr>
          <p:cNvPr id="620" name="TextBox 619"/>
          <p:cNvSpPr txBox="1"/>
          <p:nvPr/>
        </p:nvSpPr>
        <p:spPr>
          <a:xfrm rot="16200000">
            <a:off x="9219292" y="5505067"/>
            <a:ext cx="1457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 thread per column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202196" y="5064329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x</a:t>
            </a:r>
          </a:p>
        </p:txBody>
      </p:sp>
      <p:sp>
        <p:nvSpPr>
          <p:cNvPr id="69" name="Oval 68"/>
          <p:cNvSpPr/>
          <p:nvPr/>
        </p:nvSpPr>
        <p:spPr>
          <a:xfrm>
            <a:off x="9659396" y="4901080"/>
            <a:ext cx="571500" cy="14859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21" name="Rectangle 620"/>
          <p:cNvSpPr/>
          <p:nvPr/>
        </p:nvSpPr>
        <p:spPr>
          <a:xfrm>
            <a:off x="60960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22" name="Rectangle 621"/>
          <p:cNvSpPr/>
          <p:nvPr/>
        </p:nvSpPr>
        <p:spPr>
          <a:xfrm>
            <a:off x="63246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23" name="Rectangle 622"/>
          <p:cNvSpPr/>
          <p:nvPr/>
        </p:nvSpPr>
        <p:spPr>
          <a:xfrm>
            <a:off x="65532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24" name="Rectangle 623"/>
          <p:cNvSpPr/>
          <p:nvPr/>
        </p:nvSpPr>
        <p:spPr>
          <a:xfrm>
            <a:off x="67818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25" name="Rectangle 624"/>
          <p:cNvSpPr/>
          <p:nvPr/>
        </p:nvSpPr>
        <p:spPr>
          <a:xfrm>
            <a:off x="70104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26" name="Rectangle 625"/>
          <p:cNvSpPr/>
          <p:nvPr/>
        </p:nvSpPr>
        <p:spPr>
          <a:xfrm>
            <a:off x="60960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27" name="Rectangle 626"/>
          <p:cNvSpPr/>
          <p:nvPr/>
        </p:nvSpPr>
        <p:spPr>
          <a:xfrm>
            <a:off x="63246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28" name="Rectangle 627"/>
          <p:cNvSpPr/>
          <p:nvPr/>
        </p:nvSpPr>
        <p:spPr>
          <a:xfrm>
            <a:off x="65532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29" name="Rectangle 628"/>
          <p:cNvSpPr/>
          <p:nvPr/>
        </p:nvSpPr>
        <p:spPr>
          <a:xfrm>
            <a:off x="67818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30" name="Rectangle 629"/>
          <p:cNvSpPr/>
          <p:nvPr/>
        </p:nvSpPr>
        <p:spPr>
          <a:xfrm>
            <a:off x="70104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31" name="Rectangle 630"/>
          <p:cNvSpPr/>
          <p:nvPr/>
        </p:nvSpPr>
        <p:spPr>
          <a:xfrm>
            <a:off x="60960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32" name="Rectangle 631"/>
          <p:cNvSpPr/>
          <p:nvPr/>
        </p:nvSpPr>
        <p:spPr>
          <a:xfrm>
            <a:off x="63246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33" name="Rectangle 632"/>
          <p:cNvSpPr/>
          <p:nvPr/>
        </p:nvSpPr>
        <p:spPr>
          <a:xfrm>
            <a:off x="65532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34" name="Rectangle 633"/>
          <p:cNvSpPr/>
          <p:nvPr/>
        </p:nvSpPr>
        <p:spPr>
          <a:xfrm>
            <a:off x="67818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35" name="Rectangle 634"/>
          <p:cNvSpPr/>
          <p:nvPr/>
        </p:nvSpPr>
        <p:spPr>
          <a:xfrm>
            <a:off x="70104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36" name="Rectangle 635"/>
          <p:cNvSpPr/>
          <p:nvPr/>
        </p:nvSpPr>
        <p:spPr>
          <a:xfrm>
            <a:off x="60960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37" name="Rectangle 636"/>
          <p:cNvSpPr/>
          <p:nvPr/>
        </p:nvSpPr>
        <p:spPr>
          <a:xfrm>
            <a:off x="63246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38" name="Rectangle 637"/>
          <p:cNvSpPr/>
          <p:nvPr/>
        </p:nvSpPr>
        <p:spPr>
          <a:xfrm>
            <a:off x="65532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39" name="Rectangle 638"/>
          <p:cNvSpPr/>
          <p:nvPr/>
        </p:nvSpPr>
        <p:spPr>
          <a:xfrm>
            <a:off x="67818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40" name="Rectangle 639"/>
          <p:cNvSpPr/>
          <p:nvPr/>
        </p:nvSpPr>
        <p:spPr>
          <a:xfrm>
            <a:off x="70104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41" name="Rectangle 640"/>
          <p:cNvSpPr/>
          <p:nvPr/>
        </p:nvSpPr>
        <p:spPr>
          <a:xfrm>
            <a:off x="60960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42" name="Rectangle 641"/>
          <p:cNvSpPr/>
          <p:nvPr/>
        </p:nvSpPr>
        <p:spPr>
          <a:xfrm>
            <a:off x="63246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43" name="Rectangle 642"/>
          <p:cNvSpPr/>
          <p:nvPr/>
        </p:nvSpPr>
        <p:spPr>
          <a:xfrm>
            <a:off x="65532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44" name="Rectangle 643"/>
          <p:cNvSpPr/>
          <p:nvPr/>
        </p:nvSpPr>
        <p:spPr>
          <a:xfrm>
            <a:off x="67818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45" name="Rectangle 644"/>
          <p:cNvSpPr/>
          <p:nvPr/>
        </p:nvSpPr>
        <p:spPr>
          <a:xfrm>
            <a:off x="70104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46" name="Rectangle 645"/>
          <p:cNvSpPr/>
          <p:nvPr/>
        </p:nvSpPr>
        <p:spPr>
          <a:xfrm>
            <a:off x="60960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47" name="Rectangle 646"/>
          <p:cNvSpPr/>
          <p:nvPr/>
        </p:nvSpPr>
        <p:spPr>
          <a:xfrm>
            <a:off x="63246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48" name="Rectangle 647"/>
          <p:cNvSpPr/>
          <p:nvPr/>
        </p:nvSpPr>
        <p:spPr>
          <a:xfrm>
            <a:off x="65532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49" name="Rectangle 648"/>
          <p:cNvSpPr/>
          <p:nvPr/>
        </p:nvSpPr>
        <p:spPr>
          <a:xfrm>
            <a:off x="67818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0" name="Rectangle 649"/>
          <p:cNvSpPr/>
          <p:nvPr/>
        </p:nvSpPr>
        <p:spPr>
          <a:xfrm>
            <a:off x="70104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1" name="Rectangle 650"/>
          <p:cNvSpPr/>
          <p:nvPr/>
        </p:nvSpPr>
        <p:spPr>
          <a:xfrm>
            <a:off x="60960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2" name="Rectangle 651"/>
          <p:cNvSpPr/>
          <p:nvPr/>
        </p:nvSpPr>
        <p:spPr>
          <a:xfrm>
            <a:off x="63246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3" name="Rectangle 652"/>
          <p:cNvSpPr/>
          <p:nvPr/>
        </p:nvSpPr>
        <p:spPr>
          <a:xfrm>
            <a:off x="65532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4" name="Rectangle 653"/>
          <p:cNvSpPr/>
          <p:nvPr/>
        </p:nvSpPr>
        <p:spPr>
          <a:xfrm>
            <a:off x="67818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5" name="Rectangle 654"/>
          <p:cNvSpPr/>
          <p:nvPr/>
        </p:nvSpPr>
        <p:spPr>
          <a:xfrm>
            <a:off x="70104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6" name="Rectangle 655"/>
          <p:cNvSpPr/>
          <p:nvPr/>
        </p:nvSpPr>
        <p:spPr>
          <a:xfrm>
            <a:off x="60960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7" name="Rectangle 656"/>
          <p:cNvSpPr/>
          <p:nvPr/>
        </p:nvSpPr>
        <p:spPr>
          <a:xfrm>
            <a:off x="63246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8" name="Rectangle 657"/>
          <p:cNvSpPr/>
          <p:nvPr/>
        </p:nvSpPr>
        <p:spPr>
          <a:xfrm>
            <a:off x="65532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9" name="Rectangle 658"/>
          <p:cNvSpPr/>
          <p:nvPr/>
        </p:nvSpPr>
        <p:spPr>
          <a:xfrm>
            <a:off x="67818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60" name="Rectangle 659"/>
          <p:cNvSpPr/>
          <p:nvPr/>
        </p:nvSpPr>
        <p:spPr>
          <a:xfrm>
            <a:off x="70104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61" name="Rectangle 660"/>
          <p:cNvSpPr/>
          <p:nvPr/>
        </p:nvSpPr>
        <p:spPr>
          <a:xfrm>
            <a:off x="60960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62" name="Rectangle 661"/>
          <p:cNvSpPr/>
          <p:nvPr/>
        </p:nvSpPr>
        <p:spPr>
          <a:xfrm>
            <a:off x="63246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63" name="Rectangle 662"/>
          <p:cNvSpPr/>
          <p:nvPr/>
        </p:nvSpPr>
        <p:spPr>
          <a:xfrm>
            <a:off x="65532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64" name="Rectangle 663"/>
          <p:cNvSpPr/>
          <p:nvPr/>
        </p:nvSpPr>
        <p:spPr>
          <a:xfrm>
            <a:off x="67818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65" name="Rectangle 664"/>
          <p:cNvSpPr/>
          <p:nvPr/>
        </p:nvSpPr>
        <p:spPr>
          <a:xfrm>
            <a:off x="70104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66" name="Rectangle 665"/>
          <p:cNvSpPr/>
          <p:nvPr/>
        </p:nvSpPr>
        <p:spPr>
          <a:xfrm>
            <a:off x="60960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67" name="Rectangle 666"/>
          <p:cNvSpPr/>
          <p:nvPr/>
        </p:nvSpPr>
        <p:spPr>
          <a:xfrm>
            <a:off x="63246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68" name="Rectangle 667"/>
          <p:cNvSpPr/>
          <p:nvPr/>
        </p:nvSpPr>
        <p:spPr>
          <a:xfrm>
            <a:off x="65532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69" name="Rectangle 668"/>
          <p:cNvSpPr/>
          <p:nvPr/>
        </p:nvSpPr>
        <p:spPr>
          <a:xfrm>
            <a:off x="67818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70" name="Rectangle 669"/>
          <p:cNvSpPr/>
          <p:nvPr/>
        </p:nvSpPr>
        <p:spPr>
          <a:xfrm>
            <a:off x="70104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71" name="Rectangle 670"/>
          <p:cNvSpPr/>
          <p:nvPr/>
        </p:nvSpPr>
        <p:spPr>
          <a:xfrm>
            <a:off x="60960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72" name="Rectangle 671"/>
          <p:cNvSpPr/>
          <p:nvPr/>
        </p:nvSpPr>
        <p:spPr>
          <a:xfrm>
            <a:off x="63246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73" name="Rectangle 672"/>
          <p:cNvSpPr/>
          <p:nvPr/>
        </p:nvSpPr>
        <p:spPr>
          <a:xfrm>
            <a:off x="65532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74" name="Rectangle 673"/>
          <p:cNvSpPr/>
          <p:nvPr/>
        </p:nvSpPr>
        <p:spPr>
          <a:xfrm>
            <a:off x="67818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75" name="Rectangle 674"/>
          <p:cNvSpPr/>
          <p:nvPr/>
        </p:nvSpPr>
        <p:spPr>
          <a:xfrm>
            <a:off x="70104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81" name="Rectangle 680"/>
          <p:cNvSpPr/>
          <p:nvPr/>
        </p:nvSpPr>
        <p:spPr>
          <a:xfrm>
            <a:off x="60960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82" name="Rectangle 681"/>
          <p:cNvSpPr/>
          <p:nvPr/>
        </p:nvSpPr>
        <p:spPr>
          <a:xfrm>
            <a:off x="63246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83" name="Rectangle 682"/>
          <p:cNvSpPr/>
          <p:nvPr/>
        </p:nvSpPr>
        <p:spPr>
          <a:xfrm>
            <a:off x="65532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84" name="Rectangle 683"/>
          <p:cNvSpPr/>
          <p:nvPr/>
        </p:nvSpPr>
        <p:spPr>
          <a:xfrm>
            <a:off x="67818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85" name="Rectangle 684"/>
          <p:cNvSpPr/>
          <p:nvPr/>
        </p:nvSpPr>
        <p:spPr>
          <a:xfrm>
            <a:off x="70104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86" name="Rectangle 685"/>
          <p:cNvSpPr/>
          <p:nvPr/>
        </p:nvSpPr>
        <p:spPr>
          <a:xfrm>
            <a:off x="72390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87" name="Rectangle 686"/>
          <p:cNvSpPr/>
          <p:nvPr/>
        </p:nvSpPr>
        <p:spPr>
          <a:xfrm>
            <a:off x="74676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88" name="Rectangle 687"/>
          <p:cNvSpPr/>
          <p:nvPr/>
        </p:nvSpPr>
        <p:spPr>
          <a:xfrm>
            <a:off x="76962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89" name="Rectangle 688"/>
          <p:cNvSpPr/>
          <p:nvPr/>
        </p:nvSpPr>
        <p:spPr>
          <a:xfrm>
            <a:off x="79248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0" name="Rectangle 689"/>
          <p:cNvSpPr/>
          <p:nvPr/>
        </p:nvSpPr>
        <p:spPr>
          <a:xfrm>
            <a:off x="81534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1" name="Rectangle 690"/>
          <p:cNvSpPr/>
          <p:nvPr/>
        </p:nvSpPr>
        <p:spPr>
          <a:xfrm>
            <a:off x="72390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2" name="Rectangle 691"/>
          <p:cNvSpPr/>
          <p:nvPr/>
        </p:nvSpPr>
        <p:spPr>
          <a:xfrm>
            <a:off x="74676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3" name="Rectangle 692"/>
          <p:cNvSpPr/>
          <p:nvPr/>
        </p:nvSpPr>
        <p:spPr>
          <a:xfrm>
            <a:off x="76962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4" name="Rectangle 693"/>
          <p:cNvSpPr/>
          <p:nvPr/>
        </p:nvSpPr>
        <p:spPr>
          <a:xfrm>
            <a:off x="79248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5" name="Rectangle 694"/>
          <p:cNvSpPr/>
          <p:nvPr/>
        </p:nvSpPr>
        <p:spPr>
          <a:xfrm>
            <a:off x="81534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6" name="Rectangle 695"/>
          <p:cNvSpPr/>
          <p:nvPr/>
        </p:nvSpPr>
        <p:spPr>
          <a:xfrm>
            <a:off x="72390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7" name="Rectangle 696"/>
          <p:cNvSpPr/>
          <p:nvPr/>
        </p:nvSpPr>
        <p:spPr>
          <a:xfrm>
            <a:off x="74676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8" name="Rectangle 697"/>
          <p:cNvSpPr/>
          <p:nvPr/>
        </p:nvSpPr>
        <p:spPr>
          <a:xfrm>
            <a:off x="76962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9" name="Rectangle 698"/>
          <p:cNvSpPr/>
          <p:nvPr/>
        </p:nvSpPr>
        <p:spPr>
          <a:xfrm>
            <a:off x="79248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0" name="Rectangle 699"/>
          <p:cNvSpPr/>
          <p:nvPr/>
        </p:nvSpPr>
        <p:spPr>
          <a:xfrm>
            <a:off x="81534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1" name="Rectangle 700"/>
          <p:cNvSpPr/>
          <p:nvPr/>
        </p:nvSpPr>
        <p:spPr>
          <a:xfrm>
            <a:off x="72390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2" name="Rectangle 701"/>
          <p:cNvSpPr/>
          <p:nvPr/>
        </p:nvSpPr>
        <p:spPr>
          <a:xfrm>
            <a:off x="74676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3" name="Rectangle 702"/>
          <p:cNvSpPr/>
          <p:nvPr/>
        </p:nvSpPr>
        <p:spPr>
          <a:xfrm>
            <a:off x="76962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4" name="Rectangle 703"/>
          <p:cNvSpPr/>
          <p:nvPr/>
        </p:nvSpPr>
        <p:spPr>
          <a:xfrm>
            <a:off x="79248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5" name="Rectangle 704"/>
          <p:cNvSpPr/>
          <p:nvPr/>
        </p:nvSpPr>
        <p:spPr>
          <a:xfrm>
            <a:off x="81534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6" name="Rectangle 705"/>
          <p:cNvSpPr/>
          <p:nvPr/>
        </p:nvSpPr>
        <p:spPr>
          <a:xfrm>
            <a:off x="72390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7" name="Rectangle 706"/>
          <p:cNvSpPr/>
          <p:nvPr/>
        </p:nvSpPr>
        <p:spPr>
          <a:xfrm>
            <a:off x="74676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8" name="Rectangle 707"/>
          <p:cNvSpPr/>
          <p:nvPr/>
        </p:nvSpPr>
        <p:spPr>
          <a:xfrm>
            <a:off x="76962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9" name="Rectangle 708"/>
          <p:cNvSpPr/>
          <p:nvPr/>
        </p:nvSpPr>
        <p:spPr>
          <a:xfrm>
            <a:off x="79248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0" name="Rectangle 709"/>
          <p:cNvSpPr/>
          <p:nvPr/>
        </p:nvSpPr>
        <p:spPr>
          <a:xfrm>
            <a:off x="81534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1" name="Rectangle 710"/>
          <p:cNvSpPr/>
          <p:nvPr/>
        </p:nvSpPr>
        <p:spPr>
          <a:xfrm>
            <a:off x="72390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2" name="Rectangle 711"/>
          <p:cNvSpPr/>
          <p:nvPr/>
        </p:nvSpPr>
        <p:spPr>
          <a:xfrm>
            <a:off x="74676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3" name="Rectangle 712"/>
          <p:cNvSpPr/>
          <p:nvPr/>
        </p:nvSpPr>
        <p:spPr>
          <a:xfrm>
            <a:off x="76962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4" name="Rectangle 713"/>
          <p:cNvSpPr/>
          <p:nvPr/>
        </p:nvSpPr>
        <p:spPr>
          <a:xfrm>
            <a:off x="79248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5" name="Rectangle 714"/>
          <p:cNvSpPr/>
          <p:nvPr/>
        </p:nvSpPr>
        <p:spPr>
          <a:xfrm>
            <a:off x="81534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6" name="Rectangle 715"/>
          <p:cNvSpPr/>
          <p:nvPr/>
        </p:nvSpPr>
        <p:spPr>
          <a:xfrm>
            <a:off x="72390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7" name="Rectangle 716"/>
          <p:cNvSpPr/>
          <p:nvPr/>
        </p:nvSpPr>
        <p:spPr>
          <a:xfrm>
            <a:off x="74676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8" name="Rectangle 717"/>
          <p:cNvSpPr/>
          <p:nvPr/>
        </p:nvSpPr>
        <p:spPr>
          <a:xfrm>
            <a:off x="76962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9" name="Rectangle 718"/>
          <p:cNvSpPr/>
          <p:nvPr/>
        </p:nvSpPr>
        <p:spPr>
          <a:xfrm>
            <a:off x="79248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0" name="Rectangle 719"/>
          <p:cNvSpPr/>
          <p:nvPr/>
        </p:nvSpPr>
        <p:spPr>
          <a:xfrm>
            <a:off x="81534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1" name="Rectangle 720"/>
          <p:cNvSpPr/>
          <p:nvPr/>
        </p:nvSpPr>
        <p:spPr>
          <a:xfrm>
            <a:off x="72390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2" name="Rectangle 721"/>
          <p:cNvSpPr/>
          <p:nvPr/>
        </p:nvSpPr>
        <p:spPr>
          <a:xfrm>
            <a:off x="74676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3" name="Rectangle 722"/>
          <p:cNvSpPr/>
          <p:nvPr/>
        </p:nvSpPr>
        <p:spPr>
          <a:xfrm>
            <a:off x="76962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4" name="Rectangle 723"/>
          <p:cNvSpPr/>
          <p:nvPr/>
        </p:nvSpPr>
        <p:spPr>
          <a:xfrm>
            <a:off x="79248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5" name="Rectangle 724"/>
          <p:cNvSpPr/>
          <p:nvPr/>
        </p:nvSpPr>
        <p:spPr>
          <a:xfrm>
            <a:off x="81534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6" name="Rectangle 725"/>
          <p:cNvSpPr/>
          <p:nvPr/>
        </p:nvSpPr>
        <p:spPr>
          <a:xfrm>
            <a:off x="72390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7" name="Rectangle 726"/>
          <p:cNvSpPr/>
          <p:nvPr/>
        </p:nvSpPr>
        <p:spPr>
          <a:xfrm>
            <a:off x="74676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8" name="Rectangle 727"/>
          <p:cNvSpPr/>
          <p:nvPr/>
        </p:nvSpPr>
        <p:spPr>
          <a:xfrm>
            <a:off x="76962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9" name="Rectangle 728"/>
          <p:cNvSpPr/>
          <p:nvPr/>
        </p:nvSpPr>
        <p:spPr>
          <a:xfrm>
            <a:off x="79248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0" name="Rectangle 729"/>
          <p:cNvSpPr/>
          <p:nvPr/>
        </p:nvSpPr>
        <p:spPr>
          <a:xfrm>
            <a:off x="81534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1" name="Rectangle 730"/>
          <p:cNvSpPr/>
          <p:nvPr/>
        </p:nvSpPr>
        <p:spPr>
          <a:xfrm>
            <a:off x="72390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2" name="Rectangle 731"/>
          <p:cNvSpPr/>
          <p:nvPr/>
        </p:nvSpPr>
        <p:spPr>
          <a:xfrm>
            <a:off x="74676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3" name="Rectangle 732"/>
          <p:cNvSpPr/>
          <p:nvPr/>
        </p:nvSpPr>
        <p:spPr>
          <a:xfrm>
            <a:off x="76962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4" name="Rectangle 733"/>
          <p:cNvSpPr/>
          <p:nvPr/>
        </p:nvSpPr>
        <p:spPr>
          <a:xfrm>
            <a:off x="79248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5" name="Rectangle 734"/>
          <p:cNvSpPr/>
          <p:nvPr/>
        </p:nvSpPr>
        <p:spPr>
          <a:xfrm>
            <a:off x="81534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6" name="Rectangle 735"/>
          <p:cNvSpPr/>
          <p:nvPr/>
        </p:nvSpPr>
        <p:spPr>
          <a:xfrm>
            <a:off x="72390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7" name="Rectangle 736"/>
          <p:cNvSpPr/>
          <p:nvPr/>
        </p:nvSpPr>
        <p:spPr>
          <a:xfrm>
            <a:off x="74676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8" name="Rectangle 737"/>
          <p:cNvSpPr/>
          <p:nvPr/>
        </p:nvSpPr>
        <p:spPr>
          <a:xfrm>
            <a:off x="76962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9" name="Rectangle 738"/>
          <p:cNvSpPr/>
          <p:nvPr/>
        </p:nvSpPr>
        <p:spPr>
          <a:xfrm>
            <a:off x="79248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0" name="Rectangle 739"/>
          <p:cNvSpPr/>
          <p:nvPr/>
        </p:nvSpPr>
        <p:spPr>
          <a:xfrm>
            <a:off x="81534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1" name="Rectangle 740"/>
          <p:cNvSpPr/>
          <p:nvPr/>
        </p:nvSpPr>
        <p:spPr>
          <a:xfrm>
            <a:off x="72390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2" name="Rectangle 741"/>
          <p:cNvSpPr/>
          <p:nvPr/>
        </p:nvSpPr>
        <p:spPr>
          <a:xfrm>
            <a:off x="74676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3" name="Rectangle 742"/>
          <p:cNvSpPr/>
          <p:nvPr/>
        </p:nvSpPr>
        <p:spPr>
          <a:xfrm>
            <a:off x="76962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4" name="Rectangle 743"/>
          <p:cNvSpPr/>
          <p:nvPr/>
        </p:nvSpPr>
        <p:spPr>
          <a:xfrm>
            <a:off x="79248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5" name="Rectangle 744"/>
          <p:cNvSpPr/>
          <p:nvPr/>
        </p:nvSpPr>
        <p:spPr>
          <a:xfrm>
            <a:off x="81534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6" name="Rectangle 745"/>
          <p:cNvSpPr/>
          <p:nvPr/>
        </p:nvSpPr>
        <p:spPr>
          <a:xfrm>
            <a:off x="83820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7" name="Rectangle 746"/>
          <p:cNvSpPr/>
          <p:nvPr/>
        </p:nvSpPr>
        <p:spPr>
          <a:xfrm>
            <a:off x="86106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8" name="Rectangle 747"/>
          <p:cNvSpPr/>
          <p:nvPr/>
        </p:nvSpPr>
        <p:spPr>
          <a:xfrm>
            <a:off x="88392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9" name="Rectangle 748"/>
          <p:cNvSpPr/>
          <p:nvPr/>
        </p:nvSpPr>
        <p:spPr>
          <a:xfrm>
            <a:off x="90678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0" name="Rectangle 749"/>
          <p:cNvSpPr/>
          <p:nvPr/>
        </p:nvSpPr>
        <p:spPr>
          <a:xfrm>
            <a:off x="92964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1" name="Rectangle 750"/>
          <p:cNvSpPr/>
          <p:nvPr/>
        </p:nvSpPr>
        <p:spPr>
          <a:xfrm>
            <a:off x="83820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2" name="Rectangle 751"/>
          <p:cNvSpPr/>
          <p:nvPr/>
        </p:nvSpPr>
        <p:spPr>
          <a:xfrm>
            <a:off x="86106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3" name="Rectangle 752"/>
          <p:cNvSpPr/>
          <p:nvPr/>
        </p:nvSpPr>
        <p:spPr>
          <a:xfrm>
            <a:off x="88392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4" name="Rectangle 753"/>
          <p:cNvSpPr/>
          <p:nvPr/>
        </p:nvSpPr>
        <p:spPr>
          <a:xfrm>
            <a:off x="90678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5" name="Rectangle 754"/>
          <p:cNvSpPr/>
          <p:nvPr/>
        </p:nvSpPr>
        <p:spPr>
          <a:xfrm>
            <a:off x="92964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6" name="Rectangle 755"/>
          <p:cNvSpPr/>
          <p:nvPr/>
        </p:nvSpPr>
        <p:spPr>
          <a:xfrm>
            <a:off x="83820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7" name="Rectangle 756"/>
          <p:cNvSpPr/>
          <p:nvPr/>
        </p:nvSpPr>
        <p:spPr>
          <a:xfrm>
            <a:off x="86106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8" name="Rectangle 757"/>
          <p:cNvSpPr/>
          <p:nvPr/>
        </p:nvSpPr>
        <p:spPr>
          <a:xfrm>
            <a:off x="88392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9" name="Rectangle 758"/>
          <p:cNvSpPr/>
          <p:nvPr/>
        </p:nvSpPr>
        <p:spPr>
          <a:xfrm>
            <a:off x="90678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0" name="Rectangle 759"/>
          <p:cNvSpPr/>
          <p:nvPr/>
        </p:nvSpPr>
        <p:spPr>
          <a:xfrm>
            <a:off x="92964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1" name="Rectangle 760"/>
          <p:cNvSpPr/>
          <p:nvPr/>
        </p:nvSpPr>
        <p:spPr>
          <a:xfrm>
            <a:off x="83820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2" name="Rectangle 761"/>
          <p:cNvSpPr/>
          <p:nvPr/>
        </p:nvSpPr>
        <p:spPr>
          <a:xfrm>
            <a:off x="86106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3" name="Rectangle 762"/>
          <p:cNvSpPr/>
          <p:nvPr/>
        </p:nvSpPr>
        <p:spPr>
          <a:xfrm>
            <a:off x="88392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4" name="Rectangle 763"/>
          <p:cNvSpPr/>
          <p:nvPr/>
        </p:nvSpPr>
        <p:spPr>
          <a:xfrm>
            <a:off x="90678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5" name="Rectangle 764"/>
          <p:cNvSpPr/>
          <p:nvPr/>
        </p:nvSpPr>
        <p:spPr>
          <a:xfrm>
            <a:off x="92964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6" name="Rectangle 765"/>
          <p:cNvSpPr/>
          <p:nvPr/>
        </p:nvSpPr>
        <p:spPr>
          <a:xfrm>
            <a:off x="83820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7" name="Rectangle 766"/>
          <p:cNvSpPr/>
          <p:nvPr/>
        </p:nvSpPr>
        <p:spPr>
          <a:xfrm>
            <a:off x="86106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8" name="Rectangle 767"/>
          <p:cNvSpPr/>
          <p:nvPr/>
        </p:nvSpPr>
        <p:spPr>
          <a:xfrm>
            <a:off x="88392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9" name="Rectangle 768"/>
          <p:cNvSpPr/>
          <p:nvPr/>
        </p:nvSpPr>
        <p:spPr>
          <a:xfrm>
            <a:off x="90678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0" name="Rectangle 769"/>
          <p:cNvSpPr/>
          <p:nvPr/>
        </p:nvSpPr>
        <p:spPr>
          <a:xfrm>
            <a:off x="92964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1" name="Rectangle 770"/>
          <p:cNvSpPr/>
          <p:nvPr/>
        </p:nvSpPr>
        <p:spPr>
          <a:xfrm>
            <a:off x="83820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2" name="Rectangle 771"/>
          <p:cNvSpPr/>
          <p:nvPr/>
        </p:nvSpPr>
        <p:spPr>
          <a:xfrm>
            <a:off x="86106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3" name="Rectangle 772"/>
          <p:cNvSpPr/>
          <p:nvPr/>
        </p:nvSpPr>
        <p:spPr>
          <a:xfrm>
            <a:off x="88392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4" name="Rectangle 773"/>
          <p:cNvSpPr/>
          <p:nvPr/>
        </p:nvSpPr>
        <p:spPr>
          <a:xfrm>
            <a:off x="90678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5" name="Rectangle 774"/>
          <p:cNvSpPr/>
          <p:nvPr/>
        </p:nvSpPr>
        <p:spPr>
          <a:xfrm>
            <a:off x="92964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6" name="Rectangle 775"/>
          <p:cNvSpPr/>
          <p:nvPr/>
        </p:nvSpPr>
        <p:spPr>
          <a:xfrm>
            <a:off x="83820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7" name="Rectangle 776"/>
          <p:cNvSpPr/>
          <p:nvPr/>
        </p:nvSpPr>
        <p:spPr>
          <a:xfrm>
            <a:off x="86106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8" name="Rectangle 777"/>
          <p:cNvSpPr/>
          <p:nvPr/>
        </p:nvSpPr>
        <p:spPr>
          <a:xfrm>
            <a:off x="88392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9" name="Rectangle 778"/>
          <p:cNvSpPr/>
          <p:nvPr/>
        </p:nvSpPr>
        <p:spPr>
          <a:xfrm>
            <a:off x="90678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0" name="Rectangle 779"/>
          <p:cNvSpPr/>
          <p:nvPr/>
        </p:nvSpPr>
        <p:spPr>
          <a:xfrm>
            <a:off x="92964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1" name="Rectangle 780"/>
          <p:cNvSpPr/>
          <p:nvPr/>
        </p:nvSpPr>
        <p:spPr>
          <a:xfrm>
            <a:off x="83820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2" name="Rectangle 781"/>
          <p:cNvSpPr/>
          <p:nvPr/>
        </p:nvSpPr>
        <p:spPr>
          <a:xfrm>
            <a:off x="86106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3" name="Rectangle 782"/>
          <p:cNvSpPr/>
          <p:nvPr/>
        </p:nvSpPr>
        <p:spPr>
          <a:xfrm>
            <a:off x="88392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4" name="Rectangle 783"/>
          <p:cNvSpPr/>
          <p:nvPr/>
        </p:nvSpPr>
        <p:spPr>
          <a:xfrm>
            <a:off x="90678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5" name="Rectangle 784"/>
          <p:cNvSpPr/>
          <p:nvPr/>
        </p:nvSpPr>
        <p:spPr>
          <a:xfrm>
            <a:off x="92964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6" name="Rectangle 785"/>
          <p:cNvSpPr/>
          <p:nvPr/>
        </p:nvSpPr>
        <p:spPr>
          <a:xfrm>
            <a:off x="83820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7" name="Rectangle 786"/>
          <p:cNvSpPr/>
          <p:nvPr/>
        </p:nvSpPr>
        <p:spPr>
          <a:xfrm>
            <a:off x="86106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8" name="Rectangle 787"/>
          <p:cNvSpPr/>
          <p:nvPr/>
        </p:nvSpPr>
        <p:spPr>
          <a:xfrm>
            <a:off x="88392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9" name="Rectangle 788"/>
          <p:cNvSpPr/>
          <p:nvPr/>
        </p:nvSpPr>
        <p:spPr>
          <a:xfrm>
            <a:off x="90678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0" name="Rectangle 789"/>
          <p:cNvSpPr/>
          <p:nvPr/>
        </p:nvSpPr>
        <p:spPr>
          <a:xfrm>
            <a:off x="92964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1" name="Rectangle 790"/>
          <p:cNvSpPr/>
          <p:nvPr/>
        </p:nvSpPr>
        <p:spPr>
          <a:xfrm>
            <a:off x="83820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2" name="Rectangle 791"/>
          <p:cNvSpPr/>
          <p:nvPr/>
        </p:nvSpPr>
        <p:spPr>
          <a:xfrm>
            <a:off x="86106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3" name="Rectangle 792"/>
          <p:cNvSpPr/>
          <p:nvPr/>
        </p:nvSpPr>
        <p:spPr>
          <a:xfrm>
            <a:off x="88392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4" name="Rectangle 793"/>
          <p:cNvSpPr/>
          <p:nvPr/>
        </p:nvSpPr>
        <p:spPr>
          <a:xfrm>
            <a:off x="90678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5" name="Rectangle 794"/>
          <p:cNvSpPr/>
          <p:nvPr/>
        </p:nvSpPr>
        <p:spPr>
          <a:xfrm>
            <a:off x="92964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6" name="Rectangle 795"/>
          <p:cNvSpPr/>
          <p:nvPr/>
        </p:nvSpPr>
        <p:spPr>
          <a:xfrm>
            <a:off x="83820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7" name="Rectangle 796"/>
          <p:cNvSpPr/>
          <p:nvPr/>
        </p:nvSpPr>
        <p:spPr>
          <a:xfrm>
            <a:off x="86106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8" name="Rectangle 797"/>
          <p:cNvSpPr/>
          <p:nvPr/>
        </p:nvSpPr>
        <p:spPr>
          <a:xfrm>
            <a:off x="88392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9" name="Rectangle 798"/>
          <p:cNvSpPr/>
          <p:nvPr/>
        </p:nvSpPr>
        <p:spPr>
          <a:xfrm>
            <a:off x="90678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0" name="Rectangle 799"/>
          <p:cNvSpPr/>
          <p:nvPr/>
        </p:nvSpPr>
        <p:spPr>
          <a:xfrm>
            <a:off x="92964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1" name="Rectangle 800"/>
          <p:cNvSpPr/>
          <p:nvPr/>
        </p:nvSpPr>
        <p:spPr>
          <a:xfrm>
            <a:off x="83820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2" name="Rectangle 801"/>
          <p:cNvSpPr/>
          <p:nvPr/>
        </p:nvSpPr>
        <p:spPr>
          <a:xfrm>
            <a:off x="86106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3" name="Rectangle 802"/>
          <p:cNvSpPr/>
          <p:nvPr/>
        </p:nvSpPr>
        <p:spPr>
          <a:xfrm>
            <a:off x="88392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4" name="Rectangle 803"/>
          <p:cNvSpPr/>
          <p:nvPr/>
        </p:nvSpPr>
        <p:spPr>
          <a:xfrm>
            <a:off x="90678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5" name="Rectangle 804"/>
          <p:cNvSpPr/>
          <p:nvPr/>
        </p:nvSpPr>
        <p:spPr>
          <a:xfrm>
            <a:off x="92964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6" name="Rectangle 805"/>
          <p:cNvSpPr/>
          <p:nvPr/>
        </p:nvSpPr>
        <p:spPr>
          <a:xfrm>
            <a:off x="95250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7" name="Rectangle 806"/>
          <p:cNvSpPr/>
          <p:nvPr/>
        </p:nvSpPr>
        <p:spPr>
          <a:xfrm>
            <a:off x="97536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8" name="Rectangle 807"/>
          <p:cNvSpPr/>
          <p:nvPr/>
        </p:nvSpPr>
        <p:spPr>
          <a:xfrm>
            <a:off x="99822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9" name="Rectangle 808"/>
          <p:cNvSpPr/>
          <p:nvPr/>
        </p:nvSpPr>
        <p:spPr>
          <a:xfrm>
            <a:off x="102108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0" name="Rectangle 809"/>
          <p:cNvSpPr/>
          <p:nvPr/>
        </p:nvSpPr>
        <p:spPr>
          <a:xfrm>
            <a:off x="104394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1" name="Rectangle 810"/>
          <p:cNvSpPr/>
          <p:nvPr/>
        </p:nvSpPr>
        <p:spPr>
          <a:xfrm>
            <a:off x="95250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2" name="Rectangle 811"/>
          <p:cNvSpPr/>
          <p:nvPr/>
        </p:nvSpPr>
        <p:spPr>
          <a:xfrm>
            <a:off x="97536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3" name="Rectangle 812"/>
          <p:cNvSpPr/>
          <p:nvPr/>
        </p:nvSpPr>
        <p:spPr>
          <a:xfrm>
            <a:off x="99822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4" name="Rectangle 813"/>
          <p:cNvSpPr/>
          <p:nvPr/>
        </p:nvSpPr>
        <p:spPr>
          <a:xfrm>
            <a:off x="102108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5" name="Rectangle 814"/>
          <p:cNvSpPr/>
          <p:nvPr/>
        </p:nvSpPr>
        <p:spPr>
          <a:xfrm>
            <a:off x="104394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6" name="Rectangle 815"/>
          <p:cNvSpPr/>
          <p:nvPr/>
        </p:nvSpPr>
        <p:spPr>
          <a:xfrm>
            <a:off x="95250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7" name="Rectangle 816"/>
          <p:cNvSpPr/>
          <p:nvPr/>
        </p:nvSpPr>
        <p:spPr>
          <a:xfrm>
            <a:off x="97536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8" name="Rectangle 817"/>
          <p:cNvSpPr/>
          <p:nvPr/>
        </p:nvSpPr>
        <p:spPr>
          <a:xfrm>
            <a:off x="99822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9" name="Rectangle 818"/>
          <p:cNvSpPr/>
          <p:nvPr/>
        </p:nvSpPr>
        <p:spPr>
          <a:xfrm>
            <a:off x="102108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0" name="Rectangle 819"/>
          <p:cNvSpPr/>
          <p:nvPr/>
        </p:nvSpPr>
        <p:spPr>
          <a:xfrm>
            <a:off x="104394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1" name="Rectangle 820"/>
          <p:cNvSpPr/>
          <p:nvPr/>
        </p:nvSpPr>
        <p:spPr>
          <a:xfrm>
            <a:off x="95250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2" name="Rectangle 821"/>
          <p:cNvSpPr/>
          <p:nvPr/>
        </p:nvSpPr>
        <p:spPr>
          <a:xfrm>
            <a:off x="97536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3" name="Rectangle 822"/>
          <p:cNvSpPr/>
          <p:nvPr/>
        </p:nvSpPr>
        <p:spPr>
          <a:xfrm>
            <a:off x="99822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4" name="Rectangle 823"/>
          <p:cNvSpPr/>
          <p:nvPr/>
        </p:nvSpPr>
        <p:spPr>
          <a:xfrm>
            <a:off x="102108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5" name="Rectangle 824"/>
          <p:cNvSpPr/>
          <p:nvPr/>
        </p:nvSpPr>
        <p:spPr>
          <a:xfrm>
            <a:off x="104394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6" name="Rectangle 825"/>
          <p:cNvSpPr/>
          <p:nvPr/>
        </p:nvSpPr>
        <p:spPr>
          <a:xfrm>
            <a:off x="95250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7" name="Rectangle 826"/>
          <p:cNvSpPr/>
          <p:nvPr/>
        </p:nvSpPr>
        <p:spPr>
          <a:xfrm>
            <a:off x="97536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8" name="Rectangle 827"/>
          <p:cNvSpPr/>
          <p:nvPr/>
        </p:nvSpPr>
        <p:spPr>
          <a:xfrm>
            <a:off x="99822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9" name="Rectangle 828"/>
          <p:cNvSpPr/>
          <p:nvPr/>
        </p:nvSpPr>
        <p:spPr>
          <a:xfrm>
            <a:off x="102108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0" name="Rectangle 829"/>
          <p:cNvSpPr/>
          <p:nvPr/>
        </p:nvSpPr>
        <p:spPr>
          <a:xfrm>
            <a:off x="104394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1" name="Rectangle 830"/>
          <p:cNvSpPr/>
          <p:nvPr/>
        </p:nvSpPr>
        <p:spPr>
          <a:xfrm>
            <a:off x="95250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2" name="Rectangle 831"/>
          <p:cNvSpPr/>
          <p:nvPr/>
        </p:nvSpPr>
        <p:spPr>
          <a:xfrm>
            <a:off x="97536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3" name="Rectangle 832"/>
          <p:cNvSpPr/>
          <p:nvPr/>
        </p:nvSpPr>
        <p:spPr>
          <a:xfrm>
            <a:off x="99822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4" name="Rectangle 833"/>
          <p:cNvSpPr/>
          <p:nvPr/>
        </p:nvSpPr>
        <p:spPr>
          <a:xfrm>
            <a:off x="102108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5" name="Rectangle 834"/>
          <p:cNvSpPr/>
          <p:nvPr/>
        </p:nvSpPr>
        <p:spPr>
          <a:xfrm>
            <a:off x="104394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6" name="Rectangle 835"/>
          <p:cNvSpPr/>
          <p:nvPr/>
        </p:nvSpPr>
        <p:spPr>
          <a:xfrm>
            <a:off x="95250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7" name="Rectangle 836"/>
          <p:cNvSpPr/>
          <p:nvPr/>
        </p:nvSpPr>
        <p:spPr>
          <a:xfrm>
            <a:off x="97536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8" name="Rectangle 837"/>
          <p:cNvSpPr/>
          <p:nvPr/>
        </p:nvSpPr>
        <p:spPr>
          <a:xfrm>
            <a:off x="99822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9" name="Rectangle 838"/>
          <p:cNvSpPr/>
          <p:nvPr/>
        </p:nvSpPr>
        <p:spPr>
          <a:xfrm>
            <a:off x="102108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0" name="Rectangle 839"/>
          <p:cNvSpPr/>
          <p:nvPr/>
        </p:nvSpPr>
        <p:spPr>
          <a:xfrm>
            <a:off x="104394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1" name="Rectangle 840"/>
          <p:cNvSpPr/>
          <p:nvPr/>
        </p:nvSpPr>
        <p:spPr>
          <a:xfrm>
            <a:off x="95250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2" name="Rectangle 841"/>
          <p:cNvSpPr/>
          <p:nvPr/>
        </p:nvSpPr>
        <p:spPr>
          <a:xfrm>
            <a:off x="97536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3" name="Rectangle 842"/>
          <p:cNvSpPr/>
          <p:nvPr/>
        </p:nvSpPr>
        <p:spPr>
          <a:xfrm>
            <a:off x="99822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4" name="Rectangle 843"/>
          <p:cNvSpPr/>
          <p:nvPr/>
        </p:nvSpPr>
        <p:spPr>
          <a:xfrm>
            <a:off x="102108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5" name="Rectangle 844"/>
          <p:cNvSpPr/>
          <p:nvPr/>
        </p:nvSpPr>
        <p:spPr>
          <a:xfrm>
            <a:off x="104394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6" name="Rectangle 845"/>
          <p:cNvSpPr/>
          <p:nvPr/>
        </p:nvSpPr>
        <p:spPr>
          <a:xfrm>
            <a:off x="95250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7" name="Rectangle 846"/>
          <p:cNvSpPr/>
          <p:nvPr/>
        </p:nvSpPr>
        <p:spPr>
          <a:xfrm>
            <a:off x="97536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8" name="Rectangle 847"/>
          <p:cNvSpPr/>
          <p:nvPr/>
        </p:nvSpPr>
        <p:spPr>
          <a:xfrm>
            <a:off x="99822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9" name="Rectangle 848"/>
          <p:cNvSpPr/>
          <p:nvPr/>
        </p:nvSpPr>
        <p:spPr>
          <a:xfrm>
            <a:off x="102108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0" name="Rectangle 849"/>
          <p:cNvSpPr/>
          <p:nvPr/>
        </p:nvSpPr>
        <p:spPr>
          <a:xfrm>
            <a:off x="104394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1" name="Rectangle 850"/>
          <p:cNvSpPr/>
          <p:nvPr/>
        </p:nvSpPr>
        <p:spPr>
          <a:xfrm>
            <a:off x="95250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2" name="Rectangle 851"/>
          <p:cNvSpPr/>
          <p:nvPr/>
        </p:nvSpPr>
        <p:spPr>
          <a:xfrm>
            <a:off x="97536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3" name="Rectangle 852"/>
          <p:cNvSpPr/>
          <p:nvPr/>
        </p:nvSpPr>
        <p:spPr>
          <a:xfrm>
            <a:off x="99822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4" name="Rectangle 853"/>
          <p:cNvSpPr/>
          <p:nvPr/>
        </p:nvSpPr>
        <p:spPr>
          <a:xfrm>
            <a:off x="102108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5" name="Rectangle 854"/>
          <p:cNvSpPr/>
          <p:nvPr/>
        </p:nvSpPr>
        <p:spPr>
          <a:xfrm>
            <a:off x="104394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6" name="Rectangle 855"/>
          <p:cNvSpPr/>
          <p:nvPr/>
        </p:nvSpPr>
        <p:spPr>
          <a:xfrm>
            <a:off x="95250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7" name="Rectangle 856"/>
          <p:cNvSpPr/>
          <p:nvPr/>
        </p:nvSpPr>
        <p:spPr>
          <a:xfrm>
            <a:off x="97536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8" name="Rectangle 857"/>
          <p:cNvSpPr/>
          <p:nvPr/>
        </p:nvSpPr>
        <p:spPr>
          <a:xfrm>
            <a:off x="99822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9" name="Rectangle 858"/>
          <p:cNvSpPr/>
          <p:nvPr/>
        </p:nvSpPr>
        <p:spPr>
          <a:xfrm>
            <a:off x="102108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0" name="Rectangle 859"/>
          <p:cNvSpPr/>
          <p:nvPr/>
        </p:nvSpPr>
        <p:spPr>
          <a:xfrm>
            <a:off x="104394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1" name="Rectangle 860"/>
          <p:cNvSpPr/>
          <p:nvPr/>
        </p:nvSpPr>
        <p:spPr>
          <a:xfrm>
            <a:off x="95250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2" name="Rectangle 861"/>
          <p:cNvSpPr/>
          <p:nvPr/>
        </p:nvSpPr>
        <p:spPr>
          <a:xfrm>
            <a:off x="97536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3" name="Rectangle 862"/>
          <p:cNvSpPr/>
          <p:nvPr/>
        </p:nvSpPr>
        <p:spPr>
          <a:xfrm>
            <a:off x="99822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4" name="Rectangle 863"/>
          <p:cNvSpPr/>
          <p:nvPr/>
        </p:nvSpPr>
        <p:spPr>
          <a:xfrm>
            <a:off x="102108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5" name="Rectangle 864"/>
          <p:cNvSpPr/>
          <p:nvPr/>
        </p:nvSpPr>
        <p:spPr>
          <a:xfrm>
            <a:off x="10439400" y="35433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" name="Rectangle 4"/>
          <p:cNvSpPr/>
          <p:nvPr/>
        </p:nvSpPr>
        <p:spPr>
          <a:xfrm>
            <a:off x="609600" y="685800"/>
            <a:ext cx="10058400" cy="2514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17" name="Rectangle 616"/>
          <p:cNvSpPr/>
          <p:nvPr/>
        </p:nvSpPr>
        <p:spPr>
          <a:xfrm>
            <a:off x="609600" y="3543300"/>
            <a:ext cx="10058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6" name="Rectangle 865"/>
          <p:cNvSpPr/>
          <p:nvPr/>
        </p:nvSpPr>
        <p:spPr>
          <a:xfrm>
            <a:off x="4610100" y="114300"/>
            <a:ext cx="800100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bx=0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5524500" y="114300"/>
            <a:ext cx="800100" cy="22860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bx=1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68" name="Rectangle 867"/>
          <p:cNvSpPr/>
          <p:nvPr/>
        </p:nvSpPr>
        <p:spPr>
          <a:xfrm>
            <a:off x="6438900" y="114300"/>
            <a:ext cx="800100" cy="2286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bx=2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69" name="TextBox 868"/>
          <p:cNvSpPr txBox="1"/>
          <p:nvPr/>
        </p:nvSpPr>
        <p:spPr>
          <a:xfrm>
            <a:off x="495300" y="3771900"/>
            <a:ext cx="1186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output vector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582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Rectangle 1369"/>
          <p:cNvSpPr/>
          <p:nvPr/>
        </p:nvSpPr>
        <p:spPr>
          <a:xfrm>
            <a:off x="60960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71" name="Rectangle 1370"/>
          <p:cNvSpPr/>
          <p:nvPr/>
        </p:nvSpPr>
        <p:spPr>
          <a:xfrm>
            <a:off x="63246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72" name="Rectangle 1371"/>
          <p:cNvSpPr/>
          <p:nvPr/>
        </p:nvSpPr>
        <p:spPr>
          <a:xfrm>
            <a:off x="65532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73" name="Rectangle 1372"/>
          <p:cNvSpPr/>
          <p:nvPr/>
        </p:nvSpPr>
        <p:spPr>
          <a:xfrm>
            <a:off x="67818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74" name="Rectangle 1373"/>
          <p:cNvSpPr/>
          <p:nvPr/>
        </p:nvSpPr>
        <p:spPr>
          <a:xfrm>
            <a:off x="70104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75" name="Rectangle 1374"/>
          <p:cNvSpPr/>
          <p:nvPr/>
        </p:nvSpPr>
        <p:spPr>
          <a:xfrm>
            <a:off x="72390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76" name="Rectangle 1375"/>
          <p:cNvSpPr/>
          <p:nvPr/>
        </p:nvSpPr>
        <p:spPr>
          <a:xfrm>
            <a:off x="74676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77" name="Rectangle 1376"/>
          <p:cNvSpPr/>
          <p:nvPr/>
        </p:nvSpPr>
        <p:spPr>
          <a:xfrm>
            <a:off x="76962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78" name="Rectangle 1377"/>
          <p:cNvSpPr/>
          <p:nvPr/>
        </p:nvSpPr>
        <p:spPr>
          <a:xfrm>
            <a:off x="60960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79" name="Rectangle 1378"/>
          <p:cNvSpPr/>
          <p:nvPr/>
        </p:nvSpPr>
        <p:spPr>
          <a:xfrm>
            <a:off x="63246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80" name="Rectangle 1379"/>
          <p:cNvSpPr/>
          <p:nvPr/>
        </p:nvSpPr>
        <p:spPr>
          <a:xfrm>
            <a:off x="65532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81" name="Rectangle 1380"/>
          <p:cNvSpPr/>
          <p:nvPr/>
        </p:nvSpPr>
        <p:spPr>
          <a:xfrm>
            <a:off x="67818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82" name="Rectangle 1381"/>
          <p:cNvSpPr/>
          <p:nvPr/>
        </p:nvSpPr>
        <p:spPr>
          <a:xfrm>
            <a:off x="70104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83" name="Rectangle 1382"/>
          <p:cNvSpPr/>
          <p:nvPr/>
        </p:nvSpPr>
        <p:spPr>
          <a:xfrm>
            <a:off x="72390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84" name="Rectangle 1383"/>
          <p:cNvSpPr/>
          <p:nvPr/>
        </p:nvSpPr>
        <p:spPr>
          <a:xfrm>
            <a:off x="74676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85" name="Rectangle 1384"/>
          <p:cNvSpPr/>
          <p:nvPr/>
        </p:nvSpPr>
        <p:spPr>
          <a:xfrm>
            <a:off x="76962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86" name="Rectangle 1385"/>
          <p:cNvSpPr/>
          <p:nvPr/>
        </p:nvSpPr>
        <p:spPr>
          <a:xfrm>
            <a:off x="60960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87" name="Rectangle 1386"/>
          <p:cNvSpPr/>
          <p:nvPr/>
        </p:nvSpPr>
        <p:spPr>
          <a:xfrm>
            <a:off x="63246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88" name="Rectangle 1387"/>
          <p:cNvSpPr/>
          <p:nvPr/>
        </p:nvSpPr>
        <p:spPr>
          <a:xfrm>
            <a:off x="65532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89" name="Rectangle 1388"/>
          <p:cNvSpPr/>
          <p:nvPr/>
        </p:nvSpPr>
        <p:spPr>
          <a:xfrm>
            <a:off x="67818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90" name="Rectangle 1389"/>
          <p:cNvSpPr/>
          <p:nvPr/>
        </p:nvSpPr>
        <p:spPr>
          <a:xfrm>
            <a:off x="70104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91" name="Rectangle 1390"/>
          <p:cNvSpPr/>
          <p:nvPr/>
        </p:nvSpPr>
        <p:spPr>
          <a:xfrm>
            <a:off x="72390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92" name="Rectangle 1391"/>
          <p:cNvSpPr/>
          <p:nvPr/>
        </p:nvSpPr>
        <p:spPr>
          <a:xfrm>
            <a:off x="74676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93" name="Rectangle 1392"/>
          <p:cNvSpPr/>
          <p:nvPr/>
        </p:nvSpPr>
        <p:spPr>
          <a:xfrm>
            <a:off x="76962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94" name="Rectangle 1393"/>
          <p:cNvSpPr/>
          <p:nvPr/>
        </p:nvSpPr>
        <p:spPr>
          <a:xfrm>
            <a:off x="60960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95" name="Rectangle 1394"/>
          <p:cNvSpPr/>
          <p:nvPr/>
        </p:nvSpPr>
        <p:spPr>
          <a:xfrm>
            <a:off x="63246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96" name="Rectangle 1395"/>
          <p:cNvSpPr/>
          <p:nvPr/>
        </p:nvSpPr>
        <p:spPr>
          <a:xfrm>
            <a:off x="65532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97" name="Rectangle 1396"/>
          <p:cNvSpPr/>
          <p:nvPr/>
        </p:nvSpPr>
        <p:spPr>
          <a:xfrm>
            <a:off x="67818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98" name="Rectangle 1397"/>
          <p:cNvSpPr/>
          <p:nvPr/>
        </p:nvSpPr>
        <p:spPr>
          <a:xfrm>
            <a:off x="70104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99" name="Rectangle 1398"/>
          <p:cNvSpPr/>
          <p:nvPr/>
        </p:nvSpPr>
        <p:spPr>
          <a:xfrm>
            <a:off x="72390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00" name="Rectangle 1399"/>
          <p:cNvSpPr/>
          <p:nvPr/>
        </p:nvSpPr>
        <p:spPr>
          <a:xfrm>
            <a:off x="74676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01" name="Rectangle 1400"/>
          <p:cNvSpPr/>
          <p:nvPr/>
        </p:nvSpPr>
        <p:spPr>
          <a:xfrm>
            <a:off x="76962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02" name="Rectangle 1401"/>
          <p:cNvSpPr/>
          <p:nvPr/>
        </p:nvSpPr>
        <p:spPr>
          <a:xfrm>
            <a:off x="60960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03" name="Rectangle 1402"/>
          <p:cNvSpPr/>
          <p:nvPr/>
        </p:nvSpPr>
        <p:spPr>
          <a:xfrm>
            <a:off x="63246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04" name="Rectangle 1403"/>
          <p:cNvSpPr/>
          <p:nvPr/>
        </p:nvSpPr>
        <p:spPr>
          <a:xfrm>
            <a:off x="65532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05" name="Rectangle 1404"/>
          <p:cNvSpPr/>
          <p:nvPr/>
        </p:nvSpPr>
        <p:spPr>
          <a:xfrm>
            <a:off x="67818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06" name="Rectangle 1405"/>
          <p:cNvSpPr/>
          <p:nvPr/>
        </p:nvSpPr>
        <p:spPr>
          <a:xfrm>
            <a:off x="70104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07" name="Rectangle 1406"/>
          <p:cNvSpPr/>
          <p:nvPr/>
        </p:nvSpPr>
        <p:spPr>
          <a:xfrm>
            <a:off x="72390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08" name="Rectangle 1407"/>
          <p:cNvSpPr/>
          <p:nvPr/>
        </p:nvSpPr>
        <p:spPr>
          <a:xfrm>
            <a:off x="74676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09" name="Rectangle 1408"/>
          <p:cNvSpPr/>
          <p:nvPr/>
        </p:nvSpPr>
        <p:spPr>
          <a:xfrm>
            <a:off x="76962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10" name="Rectangle 1409"/>
          <p:cNvSpPr/>
          <p:nvPr/>
        </p:nvSpPr>
        <p:spPr>
          <a:xfrm>
            <a:off x="60960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11" name="Rectangle 1410"/>
          <p:cNvSpPr/>
          <p:nvPr/>
        </p:nvSpPr>
        <p:spPr>
          <a:xfrm>
            <a:off x="63246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12" name="Rectangle 1411"/>
          <p:cNvSpPr/>
          <p:nvPr/>
        </p:nvSpPr>
        <p:spPr>
          <a:xfrm>
            <a:off x="65532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13" name="Rectangle 1412"/>
          <p:cNvSpPr/>
          <p:nvPr/>
        </p:nvSpPr>
        <p:spPr>
          <a:xfrm>
            <a:off x="67818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14" name="Rectangle 1413"/>
          <p:cNvSpPr/>
          <p:nvPr/>
        </p:nvSpPr>
        <p:spPr>
          <a:xfrm>
            <a:off x="70104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15" name="Rectangle 1414"/>
          <p:cNvSpPr/>
          <p:nvPr/>
        </p:nvSpPr>
        <p:spPr>
          <a:xfrm>
            <a:off x="72390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16" name="Rectangle 1415"/>
          <p:cNvSpPr/>
          <p:nvPr/>
        </p:nvSpPr>
        <p:spPr>
          <a:xfrm>
            <a:off x="74676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17" name="Rectangle 1416"/>
          <p:cNvSpPr/>
          <p:nvPr/>
        </p:nvSpPr>
        <p:spPr>
          <a:xfrm>
            <a:off x="76962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18" name="Rectangle 1417"/>
          <p:cNvSpPr/>
          <p:nvPr/>
        </p:nvSpPr>
        <p:spPr>
          <a:xfrm>
            <a:off x="60960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19" name="Rectangle 1418"/>
          <p:cNvSpPr/>
          <p:nvPr/>
        </p:nvSpPr>
        <p:spPr>
          <a:xfrm>
            <a:off x="63246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20" name="Rectangle 1419"/>
          <p:cNvSpPr/>
          <p:nvPr/>
        </p:nvSpPr>
        <p:spPr>
          <a:xfrm>
            <a:off x="65532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21" name="Rectangle 1420"/>
          <p:cNvSpPr/>
          <p:nvPr/>
        </p:nvSpPr>
        <p:spPr>
          <a:xfrm>
            <a:off x="67818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22" name="Rectangle 1421"/>
          <p:cNvSpPr/>
          <p:nvPr/>
        </p:nvSpPr>
        <p:spPr>
          <a:xfrm>
            <a:off x="70104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23" name="Rectangle 1422"/>
          <p:cNvSpPr/>
          <p:nvPr/>
        </p:nvSpPr>
        <p:spPr>
          <a:xfrm>
            <a:off x="72390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24" name="Rectangle 1423"/>
          <p:cNvSpPr/>
          <p:nvPr/>
        </p:nvSpPr>
        <p:spPr>
          <a:xfrm>
            <a:off x="74676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25" name="Rectangle 1424"/>
          <p:cNvSpPr/>
          <p:nvPr/>
        </p:nvSpPr>
        <p:spPr>
          <a:xfrm>
            <a:off x="76962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26" name="Rectangle 1425"/>
          <p:cNvSpPr/>
          <p:nvPr/>
        </p:nvSpPr>
        <p:spPr>
          <a:xfrm>
            <a:off x="60960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27" name="Rectangle 1426"/>
          <p:cNvSpPr/>
          <p:nvPr/>
        </p:nvSpPr>
        <p:spPr>
          <a:xfrm>
            <a:off x="63246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28" name="Rectangle 1427"/>
          <p:cNvSpPr/>
          <p:nvPr/>
        </p:nvSpPr>
        <p:spPr>
          <a:xfrm>
            <a:off x="65532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29" name="Rectangle 1428"/>
          <p:cNvSpPr/>
          <p:nvPr/>
        </p:nvSpPr>
        <p:spPr>
          <a:xfrm>
            <a:off x="67818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30" name="Rectangle 1429"/>
          <p:cNvSpPr/>
          <p:nvPr/>
        </p:nvSpPr>
        <p:spPr>
          <a:xfrm>
            <a:off x="70104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31" name="Rectangle 1430"/>
          <p:cNvSpPr/>
          <p:nvPr/>
        </p:nvSpPr>
        <p:spPr>
          <a:xfrm>
            <a:off x="72390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32" name="Rectangle 1431"/>
          <p:cNvSpPr/>
          <p:nvPr/>
        </p:nvSpPr>
        <p:spPr>
          <a:xfrm>
            <a:off x="74676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33" name="Rectangle 1432"/>
          <p:cNvSpPr/>
          <p:nvPr/>
        </p:nvSpPr>
        <p:spPr>
          <a:xfrm>
            <a:off x="76962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34" name="Rectangle 1433"/>
          <p:cNvSpPr/>
          <p:nvPr/>
        </p:nvSpPr>
        <p:spPr>
          <a:xfrm>
            <a:off x="60960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35" name="Rectangle 1434"/>
          <p:cNvSpPr/>
          <p:nvPr/>
        </p:nvSpPr>
        <p:spPr>
          <a:xfrm>
            <a:off x="63246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36" name="Rectangle 1435"/>
          <p:cNvSpPr/>
          <p:nvPr/>
        </p:nvSpPr>
        <p:spPr>
          <a:xfrm>
            <a:off x="65532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37" name="Rectangle 1436"/>
          <p:cNvSpPr/>
          <p:nvPr/>
        </p:nvSpPr>
        <p:spPr>
          <a:xfrm>
            <a:off x="67818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38" name="Rectangle 1437"/>
          <p:cNvSpPr/>
          <p:nvPr/>
        </p:nvSpPr>
        <p:spPr>
          <a:xfrm>
            <a:off x="70104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39" name="Rectangle 1438"/>
          <p:cNvSpPr/>
          <p:nvPr/>
        </p:nvSpPr>
        <p:spPr>
          <a:xfrm>
            <a:off x="72390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40" name="Rectangle 1439"/>
          <p:cNvSpPr/>
          <p:nvPr/>
        </p:nvSpPr>
        <p:spPr>
          <a:xfrm>
            <a:off x="74676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41" name="Rectangle 1440"/>
          <p:cNvSpPr/>
          <p:nvPr/>
        </p:nvSpPr>
        <p:spPr>
          <a:xfrm>
            <a:off x="76962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42" name="Rectangle 1441"/>
          <p:cNvSpPr/>
          <p:nvPr/>
        </p:nvSpPr>
        <p:spPr>
          <a:xfrm>
            <a:off x="60960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43" name="Rectangle 1442"/>
          <p:cNvSpPr/>
          <p:nvPr/>
        </p:nvSpPr>
        <p:spPr>
          <a:xfrm>
            <a:off x="63246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44" name="Rectangle 1443"/>
          <p:cNvSpPr/>
          <p:nvPr/>
        </p:nvSpPr>
        <p:spPr>
          <a:xfrm>
            <a:off x="65532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45" name="Rectangle 1444"/>
          <p:cNvSpPr/>
          <p:nvPr/>
        </p:nvSpPr>
        <p:spPr>
          <a:xfrm>
            <a:off x="67818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46" name="Rectangle 1445"/>
          <p:cNvSpPr/>
          <p:nvPr/>
        </p:nvSpPr>
        <p:spPr>
          <a:xfrm>
            <a:off x="70104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47" name="Rectangle 1446"/>
          <p:cNvSpPr/>
          <p:nvPr/>
        </p:nvSpPr>
        <p:spPr>
          <a:xfrm>
            <a:off x="72390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48" name="Rectangle 1447"/>
          <p:cNvSpPr/>
          <p:nvPr/>
        </p:nvSpPr>
        <p:spPr>
          <a:xfrm>
            <a:off x="74676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49" name="Rectangle 1448"/>
          <p:cNvSpPr/>
          <p:nvPr/>
        </p:nvSpPr>
        <p:spPr>
          <a:xfrm>
            <a:off x="76962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50" name="Rectangle 1449"/>
          <p:cNvSpPr/>
          <p:nvPr/>
        </p:nvSpPr>
        <p:spPr>
          <a:xfrm>
            <a:off x="60960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51" name="Rectangle 1450"/>
          <p:cNvSpPr/>
          <p:nvPr/>
        </p:nvSpPr>
        <p:spPr>
          <a:xfrm>
            <a:off x="63246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52" name="Rectangle 1451"/>
          <p:cNvSpPr/>
          <p:nvPr/>
        </p:nvSpPr>
        <p:spPr>
          <a:xfrm>
            <a:off x="65532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53" name="Rectangle 1452"/>
          <p:cNvSpPr/>
          <p:nvPr/>
        </p:nvSpPr>
        <p:spPr>
          <a:xfrm>
            <a:off x="67818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54" name="Rectangle 1453"/>
          <p:cNvSpPr/>
          <p:nvPr/>
        </p:nvSpPr>
        <p:spPr>
          <a:xfrm>
            <a:off x="70104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55" name="Rectangle 1454"/>
          <p:cNvSpPr/>
          <p:nvPr/>
        </p:nvSpPr>
        <p:spPr>
          <a:xfrm>
            <a:off x="72390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56" name="Rectangle 1455"/>
          <p:cNvSpPr/>
          <p:nvPr/>
        </p:nvSpPr>
        <p:spPr>
          <a:xfrm>
            <a:off x="74676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57" name="Rectangle 1456"/>
          <p:cNvSpPr/>
          <p:nvPr/>
        </p:nvSpPr>
        <p:spPr>
          <a:xfrm>
            <a:off x="76962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59" name="Rectangle 1458"/>
          <p:cNvSpPr/>
          <p:nvPr/>
        </p:nvSpPr>
        <p:spPr>
          <a:xfrm>
            <a:off x="60960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60" name="Rectangle 1459"/>
          <p:cNvSpPr/>
          <p:nvPr/>
        </p:nvSpPr>
        <p:spPr>
          <a:xfrm>
            <a:off x="63246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61" name="Rectangle 1460"/>
          <p:cNvSpPr/>
          <p:nvPr/>
        </p:nvSpPr>
        <p:spPr>
          <a:xfrm>
            <a:off x="65532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62" name="Rectangle 1461"/>
          <p:cNvSpPr/>
          <p:nvPr/>
        </p:nvSpPr>
        <p:spPr>
          <a:xfrm>
            <a:off x="67818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63" name="Rectangle 1462"/>
          <p:cNvSpPr/>
          <p:nvPr/>
        </p:nvSpPr>
        <p:spPr>
          <a:xfrm>
            <a:off x="70104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64" name="Rectangle 1463"/>
          <p:cNvSpPr/>
          <p:nvPr/>
        </p:nvSpPr>
        <p:spPr>
          <a:xfrm>
            <a:off x="72390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65" name="Rectangle 1464"/>
          <p:cNvSpPr/>
          <p:nvPr/>
        </p:nvSpPr>
        <p:spPr>
          <a:xfrm>
            <a:off x="74676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66" name="Rectangle 1465"/>
          <p:cNvSpPr/>
          <p:nvPr/>
        </p:nvSpPr>
        <p:spPr>
          <a:xfrm>
            <a:off x="76962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64" name="Rectangle 1263"/>
          <p:cNvSpPr/>
          <p:nvPr/>
        </p:nvSpPr>
        <p:spPr>
          <a:xfrm>
            <a:off x="24384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65" name="Rectangle 1264"/>
          <p:cNvSpPr/>
          <p:nvPr/>
        </p:nvSpPr>
        <p:spPr>
          <a:xfrm>
            <a:off x="26670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66" name="Rectangle 1265"/>
          <p:cNvSpPr/>
          <p:nvPr/>
        </p:nvSpPr>
        <p:spPr>
          <a:xfrm>
            <a:off x="28956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67" name="Rectangle 1266"/>
          <p:cNvSpPr/>
          <p:nvPr/>
        </p:nvSpPr>
        <p:spPr>
          <a:xfrm>
            <a:off x="31242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68" name="Rectangle 1267"/>
          <p:cNvSpPr/>
          <p:nvPr/>
        </p:nvSpPr>
        <p:spPr>
          <a:xfrm>
            <a:off x="33528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69" name="Rectangle 1268"/>
          <p:cNvSpPr/>
          <p:nvPr/>
        </p:nvSpPr>
        <p:spPr>
          <a:xfrm>
            <a:off x="35814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70" name="Rectangle 1269"/>
          <p:cNvSpPr/>
          <p:nvPr/>
        </p:nvSpPr>
        <p:spPr>
          <a:xfrm>
            <a:off x="38100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71" name="Rectangle 1270"/>
          <p:cNvSpPr/>
          <p:nvPr/>
        </p:nvSpPr>
        <p:spPr>
          <a:xfrm>
            <a:off x="40386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72" name="Rectangle 1271"/>
          <p:cNvSpPr/>
          <p:nvPr/>
        </p:nvSpPr>
        <p:spPr>
          <a:xfrm>
            <a:off x="24384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73" name="Rectangle 1272"/>
          <p:cNvSpPr/>
          <p:nvPr/>
        </p:nvSpPr>
        <p:spPr>
          <a:xfrm>
            <a:off x="26670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74" name="Rectangle 1273"/>
          <p:cNvSpPr/>
          <p:nvPr/>
        </p:nvSpPr>
        <p:spPr>
          <a:xfrm>
            <a:off x="28956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75" name="Rectangle 1274"/>
          <p:cNvSpPr/>
          <p:nvPr/>
        </p:nvSpPr>
        <p:spPr>
          <a:xfrm>
            <a:off x="31242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76" name="Rectangle 1275"/>
          <p:cNvSpPr/>
          <p:nvPr/>
        </p:nvSpPr>
        <p:spPr>
          <a:xfrm>
            <a:off x="33528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77" name="Rectangle 1276"/>
          <p:cNvSpPr/>
          <p:nvPr/>
        </p:nvSpPr>
        <p:spPr>
          <a:xfrm>
            <a:off x="35814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78" name="Rectangle 1277"/>
          <p:cNvSpPr/>
          <p:nvPr/>
        </p:nvSpPr>
        <p:spPr>
          <a:xfrm>
            <a:off x="38100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79" name="Rectangle 1278"/>
          <p:cNvSpPr/>
          <p:nvPr/>
        </p:nvSpPr>
        <p:spPr>
          <a:xfrm>
            <a:off x="40386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80" name="Rectangle 1279"/>
          <p:cNvSpPr/>
          <p:nvPr/>
        </p:nvSpPr>
        <p:spPr>
          <a:xfrm>
            <a:off x="24384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81" name="Rectangle 1280"/>
          <p:cNvSpPr/>
          <p:nvPr/>
        </p:nvSpPr>
        <p:spPr>
          <a:xfrm>
            <a:off x="26670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82" name="Rectangle 1281"/>
          <p:cNvSpPr/>
          <p:nvPr/>
        </p:nvSpPr>
        <p:spPr>
          <a:xfrm>
            <a:off x="28956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83" name="Rectangle 1282"/>
          <p:cNvSpPr/>
          <p:nvPr/>
        </p:nvSpPr>
        <p:spPr>
          <a:xfrm>
            <a:off x="31242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84" name="Rectangle 1283"/>
          <p:cNvSpPr/>
          <p:nvPr/>
        </p:nvSpPr>
        <p:spPr>
          <a:xfrm>
            <a:off x="33528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85" name="Rectangle 1284"/>
          <p:cNvSpPr/>
          <p:nvPr/>
        </p:nvSpPr>
        <p:spPr>
          <a:xfrm>
            <a:off x="35814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86" name="Rectangle 1285"/>
          <p:cNvSpPr/>
          <p:nvPr/>
        </p:nvSpPr>
        <p:spPr>
          <a:xfrm>
            <a:off x="38100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87" name="Rectangle 1286"/>
          <p:cNvSpPr/>
          <p:nvPr/>
        </p:nvSpPr>
        <p:spPr>
          <a:xfrm>
            <a:off x="40386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88" name="Rectangle 1287"/>
          <p:cNvSpPr/>
          <p:nvPr/>
        </p:nvSpPr>
        <p:spPr>
          <a:xfrm>
            <a:off x="24384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89" name="Rectangle 1288"/>
          <p:cNvSpPr/>
          <p:nvPr/>
        </p:nvSpPr>
        <p:spPr>
          <a:xfrm>
            <a:off x="26670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90" name="Rectangle 1289"/>
          <p:cNvSpPr/>
          <p:nvPr/>
        </p:nvSpPr>
        <p:spPr>
          <a:xfrm>
            <a:off x="28956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91" name="Rectangle 1290"/>
          <p:cNvSpPr/>
          <p:nvPr/>
        </p:nvSpPr>
        <p:spPr>
          <a:xfrm>
            <a:off x="31242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92" name="Rectangle 1291"/>
          <p:cNvSpPr/>
          <p:nvPr/>
        </p:nvSpPr>
        <p:spPr>
          <a:xfrm>
            <a:off x="33528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93" name="Rectangle 1292"/>
          <p:cNvSpPr/>
          <p:nvPr/>
        </p:nvSpPr>
        <p:spPr>
          <a:xfrm>
            <a:off x="35814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94" name="Rectangle 1293"/>
          <p:cNvSpPr/>
          <p:nvPr/>
        </p:nvSpPr>
        <p:spPr>
          <a:xfrm>
            <a:off x="38100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95" name="Rectangle 1294"/>
          <p:cNvSpPr/>
          <p:nvPr/>
        </p:nvSpPr>
        <p:spPr>
          <a:xfrm>
            <a:off x="40386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96" name="Rectangle 1295"/>
          <p:cNvSpPr/>
          <p:nvPr/>
        </p:nvSpPr>
        <p:spPr>
          <a:xfrm>
            <a:off x="24384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97" name="Rectangle 1296"/>
          <p:cNvSpPr/>
          <p:nvPr/>
        </p:nvSpPr>
        <p:spPr>
          <a:xfrm>
            <a:off x="26670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98" name="Rectangle 1297"/>
          <p:cNvSpPr/>
          <p:nvPr/>
        </p:nvSpPr>
        <p:spPr>
          <a:xfrm>
            <a:off x="28956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99" name="Rectangle 1298"/>
          <p:cNvSpPr/>
          <p:nvPr/>
        </p:nvSpPr>
        <p:spPr>
          <a:xfrm>
            <a:off x="31242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00" name="Rectangle 1299"/>
          <p:cNvSpPr/>
          <p:nvPr/>
        </p:nvSpPr>
        <p:spPr>
          <a:xfrm>
            <a:off x="33528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01" name="Rectangle 1300"/>
          <p:cNvSpPr/>
          <p:nvPr/>
        </p:nvSpPr>
        <p:spPr>
          <a:xfrm>
            <a:off x="35814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02" name="Rectangle 1301"/>
          <p:cNvSpPr/>
          <p:nvPr/>
        </p:nvSpPr>
        <p:spPr>
          <a:xfrm>
            <a:off x="38100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03" name="Rectangle 1302"/>
          <p:cNvSpPr/>
          <p:nvPr/>
        </p:nvSpPr>
        <p:spPr>
          <a:xfrm>
            <a:off x="40386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04" name="Rectangle 1303"/>
          <p:cNvSpPr/>
          <p:nvPr/>
        </p:nvSpPr>
        <p:spPr>
          <a:xfrm>
            <a:off x="24384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05" name="Rectangle 1304"/>
          <p:cNvSpPr/>
          <p:nvPr/>
        </p:nvSpPr>
        <p:spPr>
          <a:xfrm>
            <a:off x="26670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06" name="Rectangle 1305"/>
          <p:cNvSpPr/>
          <p:nvPr/>
        </p:nvSpPr>
        <p:spPr>
          <a:xfrm>
            <a:off x="28956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07" name="Rectangle 1306"/>
          <p:cNvSpPr/>
          <p:nvPr/>
        </p:nvSpPr>
        <p:spPr>
          <a:xfrm>
            <a:off x="31242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08" name="Rectangle 1307"/>
          <p:cNvSpPr/>
          <p:nvPr/>
        </p:nvSpPr>
        <p:spPr>
          <a:xfrm>
            <a:off x="33528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09" name="Rectangle 1308"/>
          <p:cNvSpPr/>
          <p:nvPr/>
        </p:nvSpPr>
        <p:spPr>
          <a:xfrm>
            <a:off x="35814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10" name="Rectangle 1309"/>
          <p:cNvSpPr/>
          <p:nvPr/>
        </p:nvSpPr>
        <p:spPr>
          <a:xfrm>
            <a:off x="38100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11" name="Rectangle 1310"/>
          <p:cNvSpPr/>
          <p:nvPr/>
        </p:nvSpPr>
        <p:spPr>
          <a:xfrm>
            <a:off x="40386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12" name="Rectangle 1311"/>
          <p:cNvSpPr/>
          <p:nvPr/>
        </p:nvSpPr>
        <p:spPr>
          <a:xfrm>
            <a:off x="24384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13" name="Rectangle 1312"/>
          <p:cNvSpPr/>
          <p:nvPr/>
        </p:nvSpPr>
        <p:spPr>
          <a:xfrm>
            <a:off x="26670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14" name="Rectangle 1313"/>
          <p:cNvSpPr/>
          <p:nvPr/>
        </p:nvSpPr>
        <p:spPr>
          <a:xfrm>
            <a:off x="28956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15" name="Rectangle 1314"/>
          <p:cNvSpPr/>
          <p:nvPr/>
        </p:nvSpPr>
        <p:spPr>
          <a:xfrm>
            <a:off x="31242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16" name="Rectangle 1315"/>
          <p:cNvSpPr/>
          <p:nvPr/>
        </p:nvSpPr>
        <p:spPr>
          <a:xfrm>
            <a:off x="33528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17" name="Rectangle 1316"/>
          <p:cNvSpPr/>
          <p:nvPr/>
        </p:nvSpPr>
        <p:spPr>
          <a:xfrm>
            <a:off x="35814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18" name="Rectangle 1317"/>
          <p:cNvSpPr/>
          <p:nvPr/>
        </p:nvSpPr>
        <p:spPr>
          <a:xfrm>
            <a:off x="38100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19" name="Rectangle 1318"/>
          <p:cNvSpPr/>
          <p:nvPr/>
        </p:nvSpPr>
        <p:spPr>
          <a:xfrm>
            <a:off x="40386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20" name="Rectangle 1319"/>
          <p:cNvSpPr/>
          <p:nvPr/>
        </p:nvSpPr>
        <p:spPr>
          <a:xfrm>
            <a:off x="24384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21" name="Rectangle 1320"/>
          <p:cNvSpPr/>
          <p:nvPr/>
        </p:nvSpPr>
        <p:spPr>
          <a:xfrm>
            <a:off x="26670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22" name="Rectangle 1321"/>
          <p:cNvSpPr/>
          <p:nvPr/>
        </p:nvSpPr>
        <p:spPr>
          <a:xfrm>
            <a:off x="28956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23" name="Rectangle 1322"/>
          <p:cNvSpPr/>
          <p:nvPr/>
        </p:nvSpPr>
        <p:spPr>
          <a:xfrm>
            <a:off x="31242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24" name="Rectangle 1323"/>
          <p:cNvSpPr/>
          <p:nvPr/>
        </p:nvSpPr>
        <p:spPr>
          <a:xfrm>
            <a:off x="33528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25" name="Rectangle 1324"/>
          <p:cNvSpPr/>
          <p:nvPr/>
        </p:nvSpPr>
        <p:spPr>
          <a:xfrm>
            <a:off x="35814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26" name="Rectangle 1325"/>
          <p:cNvSpPr/>
          <p:nvPr/>
        </p:nvSpPr>
        <p:spPr>
          <a:xfrm>
            <a:off x="38100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27" name="Rectangle 1326"/>
          <p:cNvSpPr/>
          <p:nvPr/>
        </p:nvSpPr>
        <p:spPr>
          <a:xfrm>
            <a:off x="40386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28" name="Rectangle 1327"/>
          <p:cNvSpPr/>
          <p:nvPr/>
        </p:nvSpPr>
        <p:spPr>
          <a:xfrm>
            <a:off x="24384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29" name="Rectangle 1328"/>
          <p:cNvSpPr/>
          <p:nvPr/>
        </p:nvSpPr>
        <p:spPr>
          <a:xfrm>
            <a:off x="26670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30" name="Rectangle 1329"/>
          <p:cNvSpPr/>
          <p:nvPr/>
        </p:nvSpPr>
        <p:spPr>
          <a:xfrm>
            <a:off x="28956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31" name="Rectangle 1330"/>
          <p:cNvSpPr/>
          <p:nvPr/>
        </p:nvSpPr>
        <p:spPr>
          <a:xfrm>
            <a:off x="31242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32" name="Rectangle 1331"/>
          <p:cNvSpPr/>
          <p:nvPr/>
        </p:nvSpPr>
        <p:spPr>
          <a:xfrm>
            <a:off x="33528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33" name="Rectangle 1332"/>
          <p:cNvSpPr/>
          <p:nvPr/>
        </p:nvSpPr>
        <p:spPr>
          <a:xfrm>
            <a:off x="35814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34" name="Rectangle 1333"/>
          <p:cNvSpPr/>
          <p:nvPr/>
        </p:nvSpPr>
        <p:spPr>
          <a:xfrm>
            <a:off x="38100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35" name="Rectangle 1334"/>
          <p:cNvSpPr/>
          <p:nvPr/>
        </p:nvSpPr>
        <p:spPr>
          <a:xfrm>
            <a:off x="40386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36" name="Rectangle 1335"/>
          <p:cNvSpPr/>
          <p:nvPr/>
        </p:nvSpPr>
        <p:spPr>
          <a:xfrm>
            <a:off x="24384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37" name="Rectangle 1336"/>
          <p:cNvSpPr/>
          <p:nvPr/>
        </p:nvSpPr>
        <p:spPr>
          <a:xfrm>
            <a:off x="26670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38" name="Rectangle 1337"/>
          <p:cNvSpPr/>
          <p:nvPr/>
        </p:nvSpPr>
        <p:spPr>
          <a:xfrm>
            <a:off x="28956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39" name="Rectangle 1338"/>
          <p:cNvSpPr/>
          <p:nvPr/>
        </p:nvSpPr>
        <p:spPr>
          <a:xfrm>
            <a:off x="31242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40" name="Rectangle 1339"/>
          <p:cNvSpPr/>
          <p:nvPr/>
        </p:nvSpPr>
        <p:spPr>
          <a:xfrm>
            <a:off x="33528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41" name="Rectangle 1340"/>
          <p:cNvSpPr/>
          <p:nvPr/>
        </p:nvSpPr>
        <p:spPr>
          <a:xfrm>
            <a:off x="35814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42" name="Rectangle 1341"/>
          <p:cNvSpPr/>
          <p:nvPr/>
        </p:nvSpPr>
        <p:spPr>
          <a:xfrm>
            <a:off x="38100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43" name="Rectangle 1342"/>
          <p:cNvSpPr/>
          <p:nvPr/>
        </p:nvSpPr>
        <p:spPr>
          <a:xfrm>
            <a:off x="40386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44" name="Rectangle 1343"/>
          <p:cNvSpPr/>
          <p:nvPr/>
        </p:nvSpPr>
        <p:spPr>
          <a:xfrm>
            <a:off x="24384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45" name="Rectangle 1344"/>
          <p:cNvSpPr/>
          <p:nvPr/>
        </p:nvSpPr>
        <p:spPr>
          <a:xfrm>
            <a:off x="26670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46" name="Rectangle 1345"/>
          <p:cNvSpPr/>
          <p:nvPr/>
        </p:nvSpPr>
        <p:spPr>
          <a:xfrm>
            <a:off x="28956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47" name="Rectangle 1346"/>
          <p:cNvSpPr/>
          <p:nvPr/>
        </p:nvSpPr>
        <p:spPr>
          <a:xfrm>
            <a:off x="31242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48" name="Rectangle 1347"/>
          <p:cNvSpPr/>
          <p:nvPr/>
        </p:nvSpPr>
        <p:spPr>
          <a:xfrm>
            <a:off x="33528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49" name="Rectangle 1348"/>
          <p:cNvSpPr/>
          <p:nvPr/>
        </p:nvSpPr>
        <p:spPr>
          <a:xfrm>
            <a:off x="35814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50" name="Rectangle 1349"/>
          <p:cNvSpPr/>
          <p:nvPr/>
        </p:nvSpPr>
        <p:spPr>
          <a:xfrm>
            <a:off x="38100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51" name="Rectangle 1350"/>
          <p:cNvSpPr/>
          <p:nvPr/>
        </p:nvSpPr>
        <p:spPr>
          <a:xfrm>
            <a:off x="40386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cxnSp>
        <p:nvCxnSpPr>
          <p:cNvPr id="1352" name="Straight Arrow Connector 1351"/>
          <p:cNvCxnSpPr/>
          <p:nvPr/>
        </p:nvCxnSpPr>
        <p:spPr>
          <a:xfrm>
            <a:off x="2780608" y="800100"/>
            <a:ext cx="0" cy="228600"/>
          </a:xfrm>
          <a:prstGeom prst="straightConnector1">
            <a:avLst/>
          </a:prstGeom>
          <a:ln w="12700">
            <a:solidFill>
              <a:srgbClr val="DA7474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3" name="Straight Arrow Connector 1352"/>
          <p:cNvCxnSpPr/>
          <p:nvPr/>
        </p:nvCxnSpPr>
        <p:spPr>
          <a:xfrm>
            <a:off x="2552354" y="800100"/>
            <a:ext cx="0" cy="228600"/>
          </a:xfrm>
          <a:prstGeom prst="straightConnector1">
            <a:avLst/>
          </a:prstGeom>
          <a:ln w="12700">
            <a:solidFill>
              <a:srgbClr val="DA7474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Straight Arrow Connector 1353"/>
          <p:cNvCxnSpPr/>
          <p:nvPr/>
        </p:nvCxnSpPr>
        <p:spPr>
          <a:xfrm>
            <a:off x="3008862" y="800100"/>
            <a:ext cx="0" cy="228600"/>
          </a:xfrm>
          <a:prstGeom prst="straightConnector1">
            <a:avLst/>
          </a:prstGeom>
          <a:ln w="12700">
            <a:solidFill>
              <a:srgbClr val="DA7474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Straight Arrow Connector 1354"/>
          <p:cNvCxnSpPr/>
          <p:nvPr/>
        </p:nvCxnSpPr>
        <p:spPr>
          <a:xfrm>
            <a:off x="3238500" y="800100"/>
            <a:ext cx="0" cy="228600"/>
          </a:xfrm>
          <a:prstGeom prst="straightConnector1">
            <a:avLst/>
          </a:prstGeom>
          <a:ln w="12700">
            <a:solidFill>
              <a:srgbClr val="DA7474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6" name="Straight Arrow Connector 1355"/>
          <p:cNvCxnSpPr/>
          <p:nvPr/>
        </p:nvCxnSpPr>
        <p:spPr>
          <a:xfrm>
            <a:off x="3695008" y="800100"/>
            <a:ext cx="0" cy="228600"/>
          </a:xfrm>
          <a:prstGeom prst="straightConnector1">
            <a:avLst/>
          </a:prstGeom>
          <a:ln w="12700">
            <a:solidFill>
              <a:srgbClr val="DA7474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Straight Arrow Connector 1356"/>
          <p:cNvCxnSpPr/>
          <p:nvPr/>
        </p:nvCxnSpPr>
        <p:spPr>
          <a:xfrm>
            <a:off x="3466754" y="800100"/>
            <a:ext cx="0" cy="228600"/>
          </a:xfrm>
          <a:prstGeom prst="straightConnector1">
            <a:avLst/>
          </a:prstGeom>
          <a:ln w="12700">
            <a:solidFill>
              <a:srgbClr val="DA7474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8" name="Straight Arrow Connector 1357"/>
          <p:cNvCxnSpPr/>
          <p:nvPr/>
        </p:nvCxnSpPr>
        <p:spPr>
          <a:xfrm>
            <a:off x="3923262" y="800100"/>
            <a:ext cx="0" cy="228600"/>
          </a:xfrm>
          <a:prstGeom prst="straightConnector1">
            <a:avLst/>
          </a:prstGeom>
          <a:ln w="12700">
            <a:solidFill>
              <a:srgbClr val="DA7474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9" name="Straight Arrow Connector 1358"/>
          <p:cNvCxnSpPr/>
          <p:nvPr/>
        </p:nvCxnSpPr>
        <p:spPr>
          <a:xfrm>
            <a:off x="4152900" y="800100"/>
            <a:ext cx="0" cy="228600"/>
          </a:xfrm>
          <a:prstGeom prst="straightConnector1">
            <a:avLst/>
          </a:prstGeom>
          <a:ln w="12700">
            <a:solidFill>
              <a:srgbClr val="DA7474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0" name="Rectangle 1359"/>
          <p:cNvSpPr/>
          <p:nvPr/>
        </p:nvSpPr>
        <p:spPr>
          <a:xfrm>
            <a:off x="24384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61" name="Rectangle 1360"/>
          <p:cNvSpPr/>
          <p:nvPr/>
        </p:nvSpPr>
        <p:spPr>
          <a:xfrm>
            <a:off x="26670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62" name="Rectangle 1361"/>
          <p:cNvSpPr/>
          <p:nvPr/>
        </p:nvSpPr>
        <p:spPr>
          <a:xfrm>
            <a:off x="28956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63" name="Rectangle 1362"/>
          <p:cNvSpPr/>
          <p:nvPr/>
        </p:nvSpPr>
        <p:spPr>
          <a:xfrm>
            <a:off x="31242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64" name="Rectangle 1363"/>
          <p:cNvSpPr/>
          <p:nvPr/>
        </p:nvSpPr>
        <p:spPr>
          <a:xfrm>
            <a:off x="33528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65" name="Rectangle 1364"/>
          <p:cNvSpPr/>
          <p:nvPr/>
        </p:nvSpPr>
        <p:spPr>
          <a:xfrm>
            <a:off x="35814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66" name="Rectangle 1365"/>
          <p:cNvSpPr/>
          <p:nvPr/>
        </p:nvSpPr>
        <p:spPr>
          <a:xfrm>
            <a:off x="38100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67" name="Rectangle 1366"/>
          <p:cNvSpPr/>
          <p:nvPr/>
        </p:nvSpPr>
        <p:spPr>
          <a:xfrm>
            <a:off x="40386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" name="TextBox 3"/>
          <p:cNvSpPr txBox="1"/>
          <p:nvPr/>
        </p:nvSpPr>
        <p:spPr>
          <a:xfrm>
            <a:off x="158620" y="93307"/>
            <a:ext cx="4043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kernel 2: reduce_y</a:t>
            </a:r>
            <a:r>
              <a:rPr lang="en-US" sz="2000"/>
              <a:t>__huge_x_small_y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09700" y="4686300"/>
            <a:ext cx="47124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Each thread is responsible for </a:t>
            </a:r>
            <a:r>
              <a:rPr lang="en-US" sz="1600" i="1"/>
              <a:t>p</a:t>
            </a:r>
            <a:r>
              <a:rPr lang="en-US" sz="1600"/>
              <a:t> columns of the matrix.</a:t>
            </a:r>
          </a:p>
          <a:p>
            <a:r>
              <a:rPr lang="en-US" sz="1600"/>
              <a:t>bdx=tune{32,64,128,192,256}</a:t>
            </a:r>
          </a:p>
          <a:p>
            <a:r>
              <a:rPr lang="en-US" sz="1600"/>
              <a:t>bdy=1</a:t>
            </a:r>
          </a:p>
          <a:p>
            <a:r>
              <a:rPr lang="en-US" sz="1600"/>
              <a:t>wdx=tune({1,2,3,4,5,6,7,8})</a:t>
            </a:r>
          </a:p>
          <a:p>
            <a:r>
              <a:rPr lang="en-US" sz="1600"/>
              <a:t>wdy=y</a:t>
            </a:r>
          </a:p>
          <a:p>
            <a:r>
              <a:rPr lang="en-US" sz="1600"/>
              <a:t>gdx=divup(x,bdx*wdx)</a:t>
            </a:r>
          </a:p>
          <a:p>
            <a:r>
              <a:rPr lang="en-US" sz="1600"/>
              <a:t>gdy=1</a:t>
            </a:r>
          </a:p>
        </p:txBody>
      </p:sp>
      <p:sp>
        <p:nvSpPr>
          <p:cNvPr id="707" name="TextBox 706"/>
          <p:cNvSpPr txBox="1"/>
          <p:nvPr/>
        </p:nvSpPr>
        <p:spPr>
          <a:xfrm>
            <a:off x="10659649" y="6550229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y</a:t>
            </a:r>
          </a:p>
        </p:txBody>
      </p:sp>
      <p:pic>
        <p:nvPicPr>
          <p:cNvPr id="708" name="Picture 7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0" y="3970738"/>
            <a:ext cx="2702052" cy="2658662"/>
          </a:xfrm>
          <a:prstGeom prst="rect">
            <a:avLst/>
          </a:prstGeom>
        </p:spPr>
      </p:pic>
      <p:sp>
        <p:nvSpPr>
          <p:cNvPr id="709" name="TextBox 708"/>
          <p:cNvSpPr txBox="1"/>
          <p:nvPr/>
        </p:nvSpPr>
        <p:spPr>
          <a:xfrm>
            <a:off x="9719190" y="4144948"/>
            <a:ext cx="1002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/>
              <a:t>wdx</a:t>
            </a:r>
            <a:r>
              <a:rPr lang="en-US" sz="1200"/>
              <a:t> columns</a:t>
            </a:r>
          </a:p>
          <a:p>
            <a:pPr algn="ctr"/>
            <a:r>
              <a:rPr lang="en-US" sz="1200"/>
              <a:t>per thread</a:t>
            </a:r>
          </a:p>
        </p:txBody>
      </p:sp>
      <p:sp>
        <p:nvSpPr>
          <p:cNvPr id="710" name="TextBox 709"/>
          <p:cNvSpPr txBox="1"/>
          <p:nvPr/>
        </p:nvSpPr>
        <p:spPr>
          <a:xfrm>
            <a:off x="9202196" y="5064329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x</a:t>
            </a:r>
          </a:p>
        </p:txBody>
      </p:sp>
      <p:sp>
        <p:nvSpPr>
          <p:cNvPr id="711" name="Oval 710"/>
          <p:cNvSpPr/>
          <p:nvPr/>
        </p:nvSpPr>
        <p:spPr>
          <a:xfrm>
            <a:off x="9639300" y="4064560"/>
            <a:ext cx="1122904" cy="6217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" name="TextBox 1"/>
          <p:cNvSpPr txBox="1"/>
          <p:nvPr/>
        </p:nvSpPr>
        <p:spPr>
          <a:xfrm>
            <a:off x="542988" y="44618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wx </a:t>
            </a:r>
            <a:r>
              <a:rPr lang="en-US" sz="1100"/>
              <a:t>= 0</a:t>
            </a:r>
          </a:p>
        </p:txBody>
      </p:sp>
      <p:sp>
        <p:nvSpPr>
          <p:cNvPr id="720" name="Rectangle 719"/>
          <p:cNvSpPr/>
          <p:nvPr/>
        </p:nvSpPr>
        <p:spPr>
          <a:xfrm>
            <a:off x="6096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1" name="Rectangle 720"/>
          <p:cNvSpPr/>
          <p:nvPr/>
        </p:nvSpPr>
        <p:spPr>
          <a:xfrm>
            <a:off x="8382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2" name="Rectangle 721"/>
          <p:cNvSpPr/>
          <p:nvPr/>
        </p:nvSpPr>
        <p:spPr>
          <a:xfrm>
            <a:off x="10668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3" name="Rectangle 722"/>
          <p:cNvSpPr/>
          <p:nvPr/>
        </p:nvSpPr>
        <p:spPr>
          <a:xfrm>
            <a:off x="12954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4" name="Rectangle 723"/>
          <p:cNvSpPr/>
          <p:nvPr/>
        </p:nvSpPr>
        <p:spPr>
          <a:xfrm>
            <a:off x="15240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5" name="Rectangle 724"/>
          <p:cNvSpPr/>
          <p:nvPr/>
        </p:nvSpPr>
        <p:spPr>
          <a:xfrm>
            <a:off x="17526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6" name="Rectangle 725"/>
          <p:cNvSpPr/>
          <p:nvPr/>
        </p:nvSpPr>
        <p:spPr>
          <a:xfrm>
            <a:off x="19812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7" name="Rectangle 726"/>
          <p:cNvSpPr/>
          <p:nvPr/>
        </p:nvSpPr>
        <p:spPr>
          <a:xfrm>
            <a:off x="22098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8" name="Rectangle 727"/>
          <p:cNvSpPr/>
          <p:nvPr/>
        </p:nvSpPr>
        <p:spPr>
          <a:xfrm>
            <a:off x="42672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9" name="Rectangle 728"/>
          <p:cNvSpPr/>
          <p:nvPr/>
        </p:nvSpPr>
        <p:spPr>
          <a:xfrm>
            <a:off x="44958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0" name="Rectangle 729"/>
          <p:cNvSpPr/>
          <p:nvPr/>
        </p:nvSpPr>
        <p:spPr>
          <a:xfrm>
            <a:off x="47244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1" name="Rectangle 730"/>
          <p:cNvSpPr/>
          <p:nvPr/>
        </p:nvSpPr>
        <p:spPr>
          <a:xfrm>
            <a:off x="49530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2" name="Rectangle 731"/>
          <p:cNvSpPr/>
          <p:nvPr/>
        </p:nvSpPr>
        <p:spPr>
          <a:xfrm>
            <a:off x="51816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3" name="Rectangle 732"/>
          <p:cNvSpPr/>
          <p:nvPr/>
        </p:nvSpPr>
        <p:spPr>
          <a:xfrm>
            <a:off x="54102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4" name="Rectangle 733"/>
          <p:cNvSpPr/>
          <p:nvPr/>
        </p:nvSpPr>
        <p:spPr>
          <a:xfrm>
            <a:off x="56388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5" name="Rectangle 734"/>
          <p:cNvSpPr/>
          <p:nvPr/>
        </p:nvSpPr>
        <p:spPr>
          <a:xfrm>
            <a:off x="5867400" y="685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6" name="Rectangle 735"/>
          <p:cNvSpPr/>
          <p:nvPr/>
        </p:nvSpPr>
        <p:spPr>
          <a:xfrm>
            <a:off x="79248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7" name="Rectangle 736"/>
          <p:cNvSpPr/>
          <p:nvPr/>
        </p:nvSpPr>
        <p:spPr>
          <a:xfrm>
            <a:off x="81534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8" name="Rectangle 737"/>
          <p:cNvSpPr/>
          <p:nvPr/>
        </p:nvSpPr>
        <p:spPr>
          <a:xfrm>
            <a:off x="83820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9" name="Rectangle 738"/>
          <p:cNvSpPr/>
          <p:nvPr/>
        </p:nvSpPr>
        <p:spPr>
          <a:xfrm>
            <a:off x="86106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0" name="Rectangle 739"/>
          <p:cNvSpPr/>
          <p:nvPr/>
        </p:nvSpPr>
        <p:spPr>
          <a:xfrm>
            <a:off x="88392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1" name="Rectangle 740"/>
          <p:cNvSpPr/>
          <p:nvPr/>
        </p:nvSpPr>
        <p:spPr>
          <a:xfrm>
            <a:off x="90678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2" name="Rectangle 741"/>
          <p:cNvSpPr/>
          <p:nvPr/>
        </p:nvSpPr>
        <p:spPr>
          <a:xfrm>
            <a:off x="92964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3" name="Rectangle 742"/>
          <p:cNvSpPr/>
          <p:nvPr/>
        </p:nvSpPr>
        <p:spPr>
          <a:xfrm>
            <a:off x="95250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4" name="Rectangle 743"/>
          <p:cNvSpPr/>
          <p:nvPr/>
        </p:nvSpPr>
        <p:spPr>
          <a:xfrm>
            <a:off x="6096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5" name="Rectangle 744"/>
          <p:cNvSpPr/>
          <p:nvPr/>
        </p:nvSpPr>
        <p:spPr>
          <a:xfrm>
            <a:off x="8382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6" name="Rectangle 745"/>
          <p:cNvSpPr/>
          <p:nvPr/>
        </p:nvSpPr>
        <p:spPr>
          <a:xfrm>
            <a:off x="10668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7" name="Rectangle 746"/>
          <p:cNvSpPr/>
          <p:nvPr/>
        </p:nvSpPr>
        <p:spPr>
          <a:xfrm>
            <a:off x="12954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8" name="Rectangle 747"/>
          <p:cNvSpPr/>
          <p:nvPr/>
        </p:nvSpPr>
        <p:spPr>
          <a:xfrm>
            <a:off x="15240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9" name="Rectangle 748"/>
          <p:cNvSpPr/>
          <p:nvPr/>
        </p:nvSpPr>
        <p:spPr>
          <a:xfrm>
            <a:off x="17526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0" name="Rectangle 749"/>
          <p:cNvSpPr/>
          <p:nvPr/>
        </p:nvSpPr>
        <p:spPr>
          <a:xfrm>
            <a:off x="19812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1" name="Rectangle 750"/>
          <p:cNvSpPr/>
          <p:nvPr/>
        </p:nvSpPr>
        <p:spPr>
          <a:xfrm>
            <a:off x="22098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2" name="Rectangle 751"/>
          <p:cNvSpPr/>
          <p:nvPr/>
        </p:nvSpPr>
        <p:spPr>
          <a:xfrm>
            <a:off x="42672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3" name="Rectangle 752"/>
          <p:cNvSpPr/>
          <p:nvPr/>
        </p:nvSpPr>
        <p:spPr>
          <a:xfrm>
            <a:off x="44958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4" name="Rectangle 753"/>
          <p:cNvSpPr/>
          <p:nvPr/>
        </p:nvSpPr>
        <p:spPr>
          <a:xfrm>
            <a:off x="47244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5" name="Rectangle 754"/>
          <p:cNvSpPr/>
          <p:nvPr/>
        </p:nvSpPr>
        <p:spPr>
          <a:xfrm>
            <a:off x="49530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6" name="Rectangle 755"/>
          <p:cNvSpPr/>
          <p:nvPr/>
        </p:nvSpPr>
        <p:spPr>
          <a:xfrm>
            <a:off x="51816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7" name="Rectangle 756"/>
          <p:cNvSpPr/>
          <p:nvPr/>
        </p:nvSpPr>
        <p:spPr>
          <a:xfrm>
            <a:off x="54102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8" name="Rectangle 757"/>
          <p:cNvSpPr/>
          <p:nvPr/>
        </p:nvSpPr>
        <p:spPr>
          <a:xfrm>
            <a:off x="56388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9" name="Rectangle 758"/>
          <p:cNvSpPr/>
          <p:nvPr/>
        </p:nvSpPr>
        <p:spPr>
          <a:xfrm>
            <a:off x="5867400" y="914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0" name="Rectangle 759"/>
          <p:cNvSpPr/>
          <p:nvPr/>
        </p:nvSpPr>
        <p:spPr>
          <a:xfrm>
            <a:off x="79248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1" name="Rectangle 760"/>
          <p:cNvSpPr/>
          <p:nvPr/>
        </p:nvSpPr>
        <p:spPr>
          <a:xfrm>
            <a:off x="81534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2" name="Rectangle 761"/>
          <p:cNvSpPr/>
          <p:nvPr/>
        </p:nvSpPr>
        <p:spPr>
          <a:xfrm>
            <a:off x="83820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3" name="Rectangle 762"/>
          <p:cNvSpPr/>
          <p:nvPr/>
        </p:nvSpPr>
        <p:spPr>
          <a:xfrm>
            <a:off x="86106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4" name="Rectangle 763"/>
          <p:cNvSpPr/>
          <p:nvPr/>
        </p:nvSpPr>
        <p:spPr>
          <a:xfrm>
            <a:off x="88392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5" name="Rectangle 764"/>
          <p:cNvSpPr/>
          <p:nvPr/>
        </p:nvSpPr>
        <p:spPr>
          <a:xfrm>
            <a:off x="90678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6" name="Rectangle 765"/>
          <p:cNvSpPr/>
          <p:nvPr/>
        </p:nvSpPr>
        <p:spPr>
          <a:xfrm>
            <a:off x="92964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7" name="Rectangle 766"/>
          <p:cNvSpPr/>
          <p:nvPr/>
        </p:nvSpPr>
        <p:spPr>
          <a:xfrm>
            <a:off x="95250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8" name="Rectangle 767"/>
          <p:cNvSpPr/>
          <p:nvPr/>
        </p:nvSpPr>
        <p:spPr>
          <a:xfrm>
            <a:off x="6096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9" name="Rectangle 768"/>
          <p:cNvSpPr/>
          <p:nvPr/>
        </p:nvSpPr>
        <p:spPr>
          <a:xfrm>
            <a:off x="8382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0" name="Rectangle 769"/>
          <p:cNvSpPr/>
          <p:nvPr/>
        </p:nvSpPr>
        <p:spPr>
          <a:xfrm>
            <a:off x="10668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1" name="Rectangle 770"/>
          <p:cNvSpPr/>
          <p:nvPr/>
        </p:nvSpPr>
        <p:spPr>
          <a:xfrm>
            <a:off x="12954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2" name="Rectangle 771"/>
          <p:cNvSpPr/>
          <p:nvPr/>
        </p:nvSpPr>
        <p:spPr>
          <a:xfrm>
            <a:off x="15240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3" name="Rectangle 772"/>
          <p:cNvSpPr/>
          <p:nvPr/>
        </p:nvSpPr>
        <p:spPr>
          <a:xfrm>
            <a:off x="17526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4" name="Rectangle 773"/>
          <p:cNvSpPr/>
          <p:nvPr/>
        </p:nvSpPr>
        <p:spPr>
          <a:xfrm>
            <a:off x="19812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5" name="Rectangle 774"/>
          <p:cNvSpPr/>
          <p:nvPr/>
        </p:nvSpPr>
        <p:spPr>
          <a:xfrm>
            <a:off x="22098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6" name="Rectangle 775"/>
          <p:cNvSpPr/>
          <p:nvPr/>
        </p:nvSpPr>
        <p:spPr>
          <a:xfrm>
            <a:off x="42672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7" name="Rectangle 776"/>
          <p:cNvSpPr/>
          <p:nvPr/>
        </p:nvSpPr>
        <p:spPr>
          <a:xfrm>
            <a:off x="44958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8" name="Rectangle 777"/>
          <p:cNvSpPr/>
          <p:nvPr/>
        </p:nvSpPr>
        <p:spPr>
          <a:xfrm>
            <a:off x="47244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9" name="Rectangle 778"/>
          <p:cNvSpPr/>
          <p:nvPr/>
        </p:nvSpPr>
        <p:spPr>
          <a:xfrm>
            <a:off x="49530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0" name="Rectangle 779"/>
          <p:cNvSpPr/>
          <p:nvPr/>
        </p:nvSpPr>
        <p:spPr>
          <a:xfrm>
            <a:off x="51816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1" name="Rectangle 780"/>
          <p:cNvSpPr/>
          <p:nvPr/>
        </p:nvSpPr>
        <p:spPr>
          <a:xfrm>
            <a:off x="54102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2" name="Rectangle 781"/>
          <p:cNvSpPr/>
          <p:nvPr/>
        </p:nvSpPr>
        <p:spPr>
          <a:xfrm>
            <a:off x="56388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3" name="Rectangle 782"/>
          <p:cNvSpPr/>
          <p:nvPr/>
        </p:nvSpPr>
        <p:spPr>
          <a:xfrm>
            <a:off x="5867400" y="1143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4" name="Rectangle 783"/>
          <p:cNvSpPr/>
          <p:nvPr/>
        </p:nvSpPr>
        <p:spPr>
          <a:xfrm>
            <a:off x="79248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5" name="Rectangle 784"/>
          <p:cNvSpPr/>
          <p:nvPr/>
        </p:nvSpPr>
        <p:spPr>
          <a:xfrm>
            <a:off x="81534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6" name="Rectangle 785"/>
          <p:cNvSpPr/>
          <p:nvPr/>
        </p:nvSpPr>
        <p:spPr>
          <a:xfrm>
            <a:off x="83820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7" name="Rectangle 786"/>
          <p:cNvSpPr/>
          <p:nvPr/>
        </p:nvSpPr>
        <p:spPr>
          <a:xfrm>
            <a:off x="86106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8" name="Rectangle 787"/>
          <p:cNvSpPr/>
          <p:nvPr/>
        </p:nvSpPr>
        <p:spPr>
          <a:xfrm>
            <a:off x="88392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9" name="Rectangle 788"/>
          <p:cNvSpPr/>
          <p:nvPr/>
        </p:nvSpPr>
        <p:spPr>
          <a:xfrm>
            <a:off x="90678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0" name="Rectangle 789"/>
          <p:cNvSpPr/>
          <p:nvPr/>
        </p:nvSpPr>
        <p:spPr>
          <a:xfrm>
            <a:off x="92964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1" name="Rectangle 790"/>
          <p:cNvSpPr/>
          <p:nvPr/>
        </p:nvSpPr>
        <p:spPr>
          <a:xfrm>
            <a:off x="95250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2" name="Rectangle 791"/>
          <p:cNvSpPr/>
          <p:nvPr/>
        </p:nvSpPr>
        <p:spPr>
          <a:xfrm>
            <a:off x="6096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3" name="Rectangle 792"/>
          <p:cNvSpPr/>
          <p:nvPr/>
        </p:nvSpPr>
        <p:spPr>
          <a:xfrm>
            <a:off x="8382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4" name="Rectangle 793"/>
          <p:cNvSpPr/>
          <p:nvPr/>
        </p:nvSpPr>
        <p:spPr>
          <a:xfrm>
            <a:off x="10668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5" name="Rectangle 794"/>
          <p:cNvSpPr/>
          <p:nvPr/>
        </p:nvSpPr>
        <p:spPr>
          <a:xfrm>
            <a:off x="12954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6" name="Rectangle 795"/>
          <p:cNvSpPr/>
          <p:nvPr/>
        </p:nvSpPr>
        <p:spPr>
          <a:xfrm>
            <a:off x="15240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7" name="Rectangle 796"/>
          <p:cNvSpPr/>
          <p:nvPr/>
        </p:nvSpPr>
        <p:spPr>
          <a:xfrm>
            <a:off x="17526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8" name="Rectangle 797"/>
          <p:cNvSpPr/>
          <p:nvPr/>
        </p:nvSpPr>
        <p:spPr>
          <a:xfrm>
            <a:off x="19812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9" name="Rectangle 798"/>
          <p:cNvSpPr/>
          <p:nvPr/>
        </p:nvSpPr>
        <p:spPr>
          <a:xfrm>
            <a:off x="22098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0" name="Rectangle 799"/>
          <p:cNvSpPr/>
          <p:nvPr/>
        </p:nvSpPr>
        <p:spPr>
          <a:xfrm>
            <a:off x="42672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1" name="Rectangle 800"/>
          <p:cNvSpPr/>
          <p:nvPr/>
        </p:nvSpPr>
        <p:spPr>
          <a:xfrm>
            <a:off x="44958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2" name="Rectangle 801"/>
          <p:cNvSpPr/>
          <p:nvPr/>
        </p:nvSpPr>
        <p:spPr>
          <a:xfrm>
            <a:off x="47244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3" name="Rectangle 802"/>
          <p:cNvSpPr/>
          <p:nvPr/>
        </p:nvSpPr>
        <p:spPr>
          <a:xfrm>
            <a:off x="49530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4" name="Rectangle 803"/>
          <p:cNvSpPr/>
          <p:nvPr/>
        </p:nvSpPr>
        <p:spPr>
          <a:xfrm>
            <a:off x="51816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5" name="Rectangle 804"/>
          <p:cNvSpPr/>
          <p:nvPr/>
        </p:nvSpPr>
        <p:spPr>
          <a:xfrm>
            <a:off x="54102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6" name="Rectangle 805"/>
          <p:cNvSpPr/>
          <p:nvPr/>
        </p:nvSpPr>
        <p:spPr>
          <a:xfrm>
            <a:off x="56388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7" name="Rectangle 806"/>
          <p:cNvSpPr/>
          <p:nvPr/>
        </p:nvSpPr>
        <p:spPr>
          <a:xfrm>
            <a:off x="5867400" y="1371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8" name="Rectangle 807"/>
          <p:cNvSpPr/>
          <p:nvPr/>
        </p:nvSpPr>
        <p:spPr>
          <a:xfrm>
            <a:off x="79248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9" name="Rectangle 808"/>
          <p:cNvSpPr/>
          <p:nvPr/>
        </p:nvSpPr>
        <p:spPr>
          <a:xfrm>
            <a:off x="81534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0" name="Rectangle 809"/>
          <p:cNvSpPr/>
          <p:nvPr/>
        </p:nvSpPr>
        <p:spPr>
          <a:xfrm>
            <a:off x="83820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1" name="Rectangle 810"/>
          <p:cNvSpPr/>
          <p:nvPr/>
        </p:nvSpPr>
        <p:spPr>
          <a:xfrm>
            <a:off x="86106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2" name="Rectangle 811"/>
          <p:cNvSpPr/>
          <p:nvPr/>
        </p:nvSpPr>
        <p:spPr>
          <a:xfrm>
            <a:off x="88392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3" name="Rectangle 812"/>
          <p:cNvSpPr/>
          <p:nvPr/>
        </p:nvSpPr>
        <p:spPr>
          <a:xfrm>
            <a:off x="90678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4" name="Rectangle 813"/>
          <p:cNvSpPr/>
          <p:nvPr/>
        </p:nvSpPr>
        <p:spPr>
          <a:xfrm>
            <a:off x="92964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5" name="Rectangle 814"/>
          <p:cNvSpPr/>
          <p:nvPr/>
        </p:nvSpPr>
        <p:spPr>
          <a:xfrm>
            <a:off x="95250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6" name="Rectangle 815"/>
          <p:cNvSpPr/>
          <p:nvPr/>
        </p:nvSpPr>
        <p:spPr>
          <a:xfrm>
            <a:off x="6096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7" name="Rectangle 816"/>
          <p:cNvSpPr/>
          <p:nvPr/>
        </p:nvSpPr>
        <p:spPr>
          <a:xfrm>
            <a:off x="8382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8" name="Rectangle 817"/>
          <p:cNvSpPr/>
          <p:nvPr/>
        </p:nvSpPr>
        <p:spPr>
          <a:xfrm>
            <a:off x="10668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9" name="Rectangle 818"/>
          <p:cNvSpPr/>
          <p:nvPr/>
        </p:nvSpPr>
        <p:spPr>
          <a:xfrm>
            <a:off x="12954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0" name="Rectangle 819"/>
          <p:cNvSpPr/>
          <p:nvPr/>
        </p:nvSpPr>
        <p:spPr>
          <a:xfrm>
            <a:off x="15240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1" name="Rectangle 820"/>
          <p:cNvSpPr/>
          <p:nvPr/>
        </p:nvSpPr>
        <p:spPr>
          <a:xfrm>
            <a:off x="17526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2" name="Rectangle 821"/>
          <p:cNvSpPr/>
          <p:nvPr/>
        </p:nvSpPr>
        <p:spPr>
          <a:xfrm>
            <a:off x="19812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3" name="Rectangle 822"/>
          <p:cNvSpPr/>
          <p:nvPr/>
        </p:nvSpPr>
        <p:spPr>
          <a:xfrm>
            <a:off x="22098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4" name="Rectangle 823"/>
          <p:cNvSpPr/>
          <p:nvPr/>
        </p:nvSpPr>
        <p:spPr>
          <a:xfrm>
            <a:off x="42672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5" name="Rectangle 824"/>
          <p:cNvSpPr/>
          <p:nvPr/>
        </p:nvSpPr>
        <p:spPr>
          <a:xfrm>
            <a:off x="44958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6" name="Rectangle 825"/>
          <p:cNvSpPr/>
          <p:nvPr/>
        </p:nvSpPr>
        <p:spPr>
          <a:xfrm>
            <a:off x="47244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7" name="Rectangle 826"/>
          <p:cNvSpPr/>
          <p:nvPr/>
        </p:nvSpPr>
        <p:spPr>
          <a:xfrm>
            <a:off x="49530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8" name="Rectangle 827"/>
          <p:cNvSpPr/>
          <p:nvPr/>
        </p:nvSpPr>
        <p:spPr>
          <a:xfrm>
            <a:off x="51816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9" name="Rectangle 828"/>
          <p:cNvSpPr/>
          <p:nvPr/>
        </p:nvSpPr>
        <p:spPr>
          <a:xfrm>
            <a:off x="54102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0" name="Rectangle 829"/>
          <p:cNvSpPr/>
          <p:nvPr/>
        </p:nvSpPr>
        <p:spPr>
          <a:xfrm>
            <a:off x="56388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1" name="Rectangle 830"/>
          <p:cNvSpPr/>
          <p:nvPr/>
        </p:nvSpPr>
        <p:spPr>
          <a:xfrm>
            <a:off x="5867400" y="1600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2" name="Rectangle 831"/>
          <p:cNvSpPr/>
          <p:nvPr/>
        </p:nvSpPr>
        <p:spPr>
          <a:xfrm>
            <a:off x="79248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3" name="Rectangle 832"/>
          <p:cNvSpPr/>
          <p:nvPr/>
        </p:nvSpPr>
        <p:spPr>
          <a:xfrm>
            <a:off x="81534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4" name="Rectangle 833"/>
          <p:cNvSpPr/>
          <p:nvPr/>
        </p:nvSpPr>
        <p:spPr>
          <a:xfrm>
            <a:off x="83820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5" name="Rectangle 834"/>
          <p:cNvSpPr/>
          <p:nvPr/>
        </p:nvSpPr>
        <p:spPr>
          <a:xfrm>
            <a:off x="86106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6" name="Rectangle 835"/>
          <p:cNvSpPr/>
          <p:nvPr/>
        </p:nvSpPr>
        <p:spPr>
          <a:xfrm>
            <a:off x="88392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7" name="Rectangle 836"/>
          <p:cNvSpPr/>
          <p:nvPr/>
        </p:nvSpPr>
        <p:spPr>
          <a:xfrm>
            <a:off x="90678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8" name="Rectangle 837"/>
          <p:cNvSpPr/>
          <p:nvPr/>
        </p:nvSpPr>
        <p:spPr>
          <a:xfrm>
            <a:off x="92964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9" name="Rectangle 838"/>
          <p:cNvSpPr/>
          <p:nvPr/>
        </p:nvSpPr>
        <p:spPr>
          <a:xfrm>
            <a:off x="95250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0" name="Rectangle 839"/>
          <p:cNvSpPr/>
          <p:nvPr/>
        </p:nvSpPr>
        <p:spPr>
          <a:xfrm>
            <a:off x="6096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1" name="Rectangle 840"/>
          <p:cNvSpPr/>
          <p:nvPr/>
        </p:nvSpPr>
        <p:spPr>
          <a:xfrm>
            <a:off x="8382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2" name="Rectangle 841"/>
          <p:cNvSpPr/>
          <p:nvPr/>
        </p:nvSpPr>
        <p:spPr>
          <a:xfrm>
            <a:off x="10668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3" name="Rectangle 842"/>
          <p:cNvSpPr/>
          <p:nvPr/>
        </p:nvSpPr>
        <p:spPr>
          <a:xfrm>
            <a:off x="12954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4" name="Rectangle 843"/>
          <p:cNvSpPr/>
          <p:nvPr/>
        </p:nvSpPr>
        <p:spPr>
          <a:xfrm>
            <a:off x="15240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5" name="Rectangle 844"/>
          <p:cNvSpPr/>
          <p:nvPr/>
        </p:nvSpPr>
        <p:spPr>
          <a:xfrm>
            <a:off x="17526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6" name="Rectangle 845"/>
          <p:cNvSpPr/>
          <p:nvPr/>
        </p:nvSpPr>
        <p:spPr>
          <a:xfrm>
            <a:off x="19812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7" name="Rectangle 846"/>
          <p:cNvSpPr/>
          <p:nvPr/>
        </p:nvSpPr>
        <p:spPr>
          <a:xfrm>
            <a:off x="22098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8" name="Rectangle 847"/>
          <p:cNvSpPr/>
          <p:nvPr/>
        </p:nvSpPr>
        <p:spPr>
          <a:xfrm>
            <a:off x="42672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9" name="Rectangle 848"/>
          <p:cNvSpPr/>
          <p:nvPr/>
        </p:nvSpPr>
        <p:spPr>
          <a:xfrm>
            <a:off x="44958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0" name="Rectangle 849"/>
          <p:cNvSpPr/>
          <p:nvPr/>
        </p:nvSpPr>
        <p:spPr>
          <a:xfrm>
            <a:off x="47244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1" name="Rectangle 850"/>
          <p:cNvSpPr/>
          <p:nvPr/>
        </p:nvSpPr>
        <p:spPr>
          <a:xfrm>
            <a:off x="49530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2" name="Rectangle 851"/>
          <p:cNvSpPr/>
          <p:nvPr/>
        </p:nvSpPr>
        <p:spPr>
          <a:xfrm>
            <a:off x="51816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3" name="Rectangle 852"/>
          <p:cNvSpPr/>
          <p:nvPr/>
        </p:nvSpPr>
        <p:spPr>
          <a:xfrm>
            <a:off x="54102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4" name="Rectangle 853"/>
          <p:cNvSpPr/>
          <p:nvPr/>
        </p:nvSpPr>
        <p:spPr>
          <a:xfrm>
            <a:off x="56388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5" name="Rectangle 854"/>
          <p:cNvSpPr/>
          <p:nvPr/>
        </p:nvSpPr>
        <p:spPr>
          <a:xfrm>
            <a:off x="5867400" y="1828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6" name="Rectangle 855"/>
          <p:cNvSpPr/>
          <p:nvPr/>
        </p:nvSpPr>
        <p:spPr>
          <a:xfrm>
            <a:off x="79248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7" name="Rectangle 856"/>
          <p:cNvSpPr/>
          <p:nvPr/>
        </p:nvSpPr>
        <p:spPr>
          <a:xfrm>
            <a:off x="81534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8" name="Rectangle 857"/>
          <p:cNvSpPr/>
          <p:nvPr/>
        </p:nvSpPr>
        <p:spPr>
          <a:xfrm>
            <a:off x="83820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9" name="Rectangle 858"/>
          <p:cNvSpPr/>
          <p:nvPr/>
        </p:nvSpPr>
        <p:spPr>
          <a:xfrm>
            <a:off x="86106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0" name="Rectangle 859"/>
          <p:cNvSpPr/>
          <p:nvPr/>
        </p:nvSpPr>
        <p:spPr>
          <a:xfrm>
            <a:off x="88392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1" name="Rectangle 860"/>
          <p:cNvSpPr/>
          <p:nvPr/>
        </p:nvSpPr>
        <p:spPr>
          <a:xfrm>
            <a:off x="90678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2" name="Rectangle 861"/>
          <p:cNvSpPr/>
          <p:nvPr/>
        </p:nvSpPr>
        <p:spPr>
          <a:xfrm>
            <a:off x="92964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3" name="Rectangle 862"/>
          <p:cNvSpPr/>
          <p:nvPr/>
        </p:nvSpPr>
        <p:spPr>
          <a:xfrm>
            <a:off x="95250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4" name="Rectangle 863"/>
          <p:cNvSpPr/>
          <p:nvPr/>
        </p:nvSpPr>
        <p:spPr>
          <a:xfrm>
            <a:off x="6096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5" name="Rectangle 864"/>
          <p:cNvSpPr/>
          <p:nvPr/>
        </p:nvSpPr>
        <p:spPr>
          <a:xfrm>
            <a:off x="8382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6" name="Rectangle 865"/>
          <p:cNvSpPr/>
          <p:nvPr/>
        </p:nvSpPr>
        <p:spPr>
          <a:xfrm>
            <a:off x="10668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7" name="Rectangle 866"/>
          <p:cNvSpPr/>
          <p:nvPr/>
        </p:nvSpPr>
        <p:spPr>
          <a:xfrm>
            <a:off x="12954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8" name="Rectangle 867"/>
          <p:cNvSpPr/>
          <p:nvPr/>
        </p:nvSpPr>
        <p:spPr>
          <a:xfrm>
            <a:off x="15240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9" name="Rectangle 868"/>
          <p:cNvSpPr/>
          <p:nvPr/>
        </p:nvSpPr>
        <p:spPr>
          <a:xfrm>
            <a:off x="17526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0" name="Rectangle 869"/>
          <p:cNvSpPr/>
          <p:nvPr/>
        </p:nvSpPr>
        <p:spPr>
          <a:xfrm>
            <a:off x="19812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1" name="Rectangle 870"/>
          <p:cNvSpPr/>
          <p:nvPr/>
        </p:nvSpPr>
        <p:spPr>
          <a:xfrm>
            <a:off x="22098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2" name="Rectangle 871"/>
          <p:cNvSpPr/>
          <p:nvPr/>
        </p:nvSpPr>
        <p:spPr>
          <a:xfrm>
            <a:off x="42672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3" name="Rectangle 872"/>
          <p:cNvSpPr/>
          <p:nvPr/>
        </p:nvSpPr>
        <p:spPr>
          <a:xfrm>
            <a:off x="44958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4" name="Rectangle 873"/>
          <p:cNvSpPr/>
          <p:nvPr/>
        </p:nvSpPr>
        <p:spPr>
          <a:xfrm>
            <a:off x="47244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5" name="Rectangle 874"/>
          <p:cNvSpPr/>
          <p:nvPr/>
        </p:nvSpPr>
        <p:spPr>
          <a:xfrm>
            <a:off x="49530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6" name="Rectangle 875"/>
          <p:cNvSpPr/>
          <p:nvPr/>
        </p:nvSpPr>
        <p:spPr>
          <a:xfrm>
            <a:off x="51816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7" name="Rectangle 876"/>
          <p:cNvSpPr/>
          <p:nvPr/>
        </p:nvSpPr>
        <p:spPr>
          <a:xfrm>
            <a:off x="54102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8" name="Rectangle 877"/>
          <p:cNvSpPr/>
          <p:nvPr/>
        </p:nvSpPr>
        <p:spPr>
          <a:xfrm>
            <a:off x="56388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9" name="Rectangle 878"/>
          <p:cNvSpPr/>
          <p:nvPr/>
        </p:nvSpPr>
        <p:spPr>
          <a:xfrm>
            <a:off x="5867400" y="2057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80" name="Rectangle 879"/>
          <p:cNvSpPr/>
          <p:nvPr/>
        </p:nvSpPr>
        <p:spPr>
          <a:xfrm>
            <a:off x="79248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81" name="Rectangle 880"/>
          <p:cNvSpPr/>
          <p:nvPr/>
        </p:nvSpPr>
        <p:spPr>
          <a:xfrm>
            <a:off x="81534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82" name="Rectangle 881"/>
          <p:cNvSpPr/>
          <p:nvPr/>
        </p:nvSpPr>
        <p:spPr>
          <a:xfrm>
            <a:off x="83820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83" name="Rectangle 882"/>
          <p:cNvSpPr/>
          <p:nvPr/>
        </p:nvSpPr>
        <p:spPr>
          <a:xfrm>
            <a:off x="86106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84" name="Rectangle 883"/>
          <p:cNvSpPr/>
          <p:nvPr/>
        </p:nvSpPr>
        <p:spPr>
          <a:xfrm>
            <a:off x="88392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85" name="Rectangle 884"/>
          <p:cNvSpPr/>
          <p:nvPr/>
        </p:nvSpPr>
        <p:spPr>
          <a:xfrm>
            <a:off x="90678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86" name="Rectangle 885"/>
          <p:cNvSpPr/>
          <p:nvPr/>
        </p:nvSpPr>
        <p:spPr>
          <a:xfrm>
            <a:off x="92964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87" name="Rectangle 886"/>
          <p:cNvSpPr/>
          <p:nvPr/>
        </p:nvSpPr>
        <p:spPr>
          <a:xfrm>
            <a:off x="95250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88" name="Rectangle 887"/>
          <p:cNvSpPr/>
          <p:nvPr/>
        </p:nvSpPr>
        <p:spPr>
          <a:xfrm>
            <a:off x="6096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89" name="Rectangle 888"/>
          <p:cNvSpPr/>
          <p:nvPr/>
        </p:nvSpPr>
        <p:spPr>
          <a:xfrm>
            <a:off x="8382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90" name="Rectangle 889"/>
          <p:cNvSpPr/>
          <p:nvPr/>
        </p:nvSpPr>
        <p:spPr>
          <a:xfrm>
            <a:off x="10668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91" name="Rectangle 890"/>
          <p:cNvSpPr/>
          <p:nvPr/>
        </p:nvSpPr>
        <p:spPr>
          <a:xfrm>
            <a:off x="12954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92" name="Rectangle 891"/>
          <p:cNvSpPr/>
          <p:nvPr/>
        </p:nvSpPr>
        <p:spPr>
          <a:xfrm>
            <a:off x="15240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93" name="Rectangle 892"/>
          <p:cNvSpPr/>
          <p:nvPr/>
        </p:nvSpPr>
        <p:spPr>
          <a:xfrm>
            <a:off x="17526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94" name="Rectangle 893"/>
          <p:cNvSpPr/>
          <p:nvPr/>
        </p:nvSpPr>
        <p:spPr>
          <a:xfrm>
            <a:off x="19812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95" name="Rectangle 894"/>
          <p:cNvSpPr/>
          <p:nvPr/>
        </p:nvSpPr>
        <p:spPr>
          <a:xfrm>
            <a:off x="22098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96" name="Rectangle 895"/>
          <p:cNvSpPr/>
          <p:nvPr/>
        </p:nvSpPr>
        <p:spPr>
          <a:xfrm>
            <a:off x="42672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97" name="Rectangle 896"/>
          <p:cNvSpPr/>
          <p:nvPr/>
        </p:nvSpPr>
        <p:spPr>
          <a:xfrm>
            <a:off x="44958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98" name="Rectangle 897"/>
          <p:cNvSpPr/>
          <p:nvPr/>
        </p:nvSpPr>
        <p:spPr>
          <a:xfrm>
            <a:off x="47244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99" name="Rectangle 898"/>
          <p:cNvSpPr/>
          <p:nvPr/>
        </p:nvSpPr>
        <p:spPr>
          <a:xfrm>
            <a:off x="49530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0" name="Rectangle 899"/>
          <p:cNvSpPr/>
          <p:nvPr/>
        </p:nvSpPr>
        <p:spPr>
          <a:xfrm>
            <a:off x="51816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1" name="Rectangle 900"/>
          <p:cNvSpPr/>
          <p:nvPr/>
        </p:nvSpPr>
        <p:spPr>
          <a:xfrm>
            <a:off x="54102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2" name="Rectangle 901"/>
          <p:cNvSpPr/>
          <p:nvPr/>
        </p:nvSpPr>
        <p:spPr>
          <a:xfrm>
            <a:off x="56388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3" name="Rectangle 902"/>
          <p:cNvSpPr/>
          <p:nvPr/>
        </p:nvSpPr>
        <p:spPr>
          <a:xfrm>
            <a:off x="5867400" y="2286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4" name="Rectangle 903"/>
          <p:cNvSpPr/>
          <p:nvPr/>
        </p:nvSpPr>
        <p:spPr>
          <a:xfrm>
            <a:off x="79248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5" name="Rectangle 904"/>
          <p:cNvSpPr/>
          <p:nvPr/>
        </p:nvSpPr>
        <p:spPr>
          <a:xfrm>
            <a:off x="81534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6" name="Rectangle 905"/>
          <p:cNvSpPr/>
          <p:nvPr/>
        </p:nvSpPr>
        <p:spPr>
          <a:xfrm>
            <a:off x="83820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7" name="Rectangle 906"/>
          <p:cNvSpPr/>
          <p:nvPr/>
        </p:nvSpPr>
        <p:spPr>
          <a:xfrm>
            <a:off x="86106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8" name="Rectangle 907"/>
          <p:cNvSpPr/>
          <p:nvPr/>
        </p:nvSpPr>
        <p:spPr>
          <a:xfrm>
            <a:off x="88392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9" name="Rectangle 908"/>
          <p:cNvSpPr/>
          <p:nvPr/>
        </p:nvSpPr>
        <p:spPr>
          <a:xfrm>
            <a:off x="90678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0" name="Rectangle 909"/>
          <p:cNvSpPr/>
          <p:nvPr/>
        </p:nvSpPr>
        <p:spPr>
          <a:xfrm>
            <a:off x="92964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1" name="Rectangle 910"/>
          <p:cNvSpPr/>
          <p:nvPr/>
        </p:nvSpPr>
        <p:spPr>
          <a:xfrm>
            <a:off x="95250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2" name="Rectangle 911"/>
          <p:cNvSpPr/>
          <p:nvPr/>
        </p:nvSpPr>
        <p:spPr>
          <a:xfrm>
            <a:off x="6096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3" name="Rectangle 912"/>
          <p:cNvSpPr/>
          <p:nvPr/>
        </p:nvSpPr>
        <p:spPr>
          <a:xfrm>
            <a:off x="8382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4" name="Rectangle 913"/>
          <p:cNvSpPr/>
          <p:nvPr/>
        </p:nvSpPr>
        <p:spPr>
          <a:xfrm>
            <a:off x="10668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5" name="Rectangle 914"/>
          <p:cNvSpPr/>
          <p:nvPr/>
        </p:nvSpPr>
        <p:spPr>
          <a:xfrm>
            <a:off x="12954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6" name="Rectangle 915"/>
          <p:cNvSpPr/>
          <p:nvPr/>
        </p:nvSpPr>
        <p:spPr>
          <a:xfrm>
            <a:off x="15240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7" name="Rectangle 916"/>
          <p:cNvSpPr/>
          <p:nvPr/>
        </p:nvSpPr>
        <p:spPr>
          <a:xfrm>
            <a:off x="17526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8" name="Rectangle 917"/>
          <p:cNvSpPr/>
          <p:nvPr/>
        </p:nvSpPr>
        <p:spPr>
          <a:xfrm>
            <a:off x="19812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9" name="Rectangle 918"/>
          <p:cNvSpPr/>
          <p:nvPr/>
        </p:nvSpPr>
        <p:spPr>
          <a:xfrm>
            <a:off x="22098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0" name="Rectangle 919"/>
          <p:cNvSpPr/>
          <p:nvPr/>
        </p:nvSpPr>
        <p:spPr>
          <a:xfrm>
            <a:off x="42672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1" name="Rectangle 920"/>
          <p:cNvSpPr/>
          <p:nvPr/>
        </p:nvSpPr>
        <p:spPr>
          <a:xfrm>
            <a:off x="44958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2" name="Rectangle 921"/>
          <p:cNvSpPr/>
          <p:nvPr/>
        </p:nvSpPr>
        <p:spPr>
          <a:xfrm>
            <a:off x="47244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3" name="Rectangle 922"/>
          <p:cNvSpPr/>
          <p:nvPr/>
        </p:nvSpPr>
        <p:spPr>
          <a:xfrm>
            <a:off x="49530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4" name="Rectangle 923"/>
          <p:cNvSpPr/>
          <p:nvPr/>
        </p:nvSpPr>
        <p:spPr>
          <a:xfrm>
            <a:off x="51816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5" name="Rectangle 924"/>
          <p:cNvSpPr/>
          <p:nvPr/>
        </p:nvSpPr>
        <p:spPr>
          <a:xfrm>
            <a:off x="54102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6" name="Rectangle 925"/>
          <p:cNvSpPr/>
          <p:nvPr/>
        </p:nvSpPr>
        <p:spPr>
          <a:xfrm>
            <a:off x="56388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7" name="Rectangle 926"/>
          <p:cNvSpPr/>
          <p:nvPr/>
        </p:nvSpPr>
        <p:spPr>
          <a:xfrm>
            <a:off x="5867400" y="2514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8" name="Rectangle 927"/>
          <p:cNvSpPr/>
          <p:nvPr/>
        </p:nvSpPr>
        <p:spPr>
          <a:xfrm>
            <a:off x="79248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9" name="Rectangle 928"/>
          <p:cNvSpPr/>
          <p:nvPr/>
        </p:nvSpPr>
        <p:spPr>
          <a:xfrm>
            <a:off x="81534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0" name="Rectangle 929"/>
          <p:cNvSpPr/>
          <p:nvPr/>
        </p:nvSpPr>
        <p:spPr>
          <a:xfrm>
            <a:off x="83820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1" name="Rectangle 930"/>
          <p:cNvSpPr/>
          <p:nvPr/>
        </p:nvSpPr>
        <p:spPr>
          <a:xfrm>
            <a:off x="86106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2" name="Rectangle 931"/>
          <p:cNvSpPr/>
          <p:nvPr/>
        </p:nvSpPr>
        <p:spPr>
          <a:xfrm>
            <a:off x="88392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3" name="Rectangle 932"/>
          <p:cNvSpPr/>
          <p:nvPr/>
        </p:nvSpPr>
        <p:spPr>
          <a:xfrm>
            <a:off x="90678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4" name="Rectangle 933"/>
          <p:cNvSpPr/>
          <p:nvPr/>
        </p:nvSpPr>
        <p:spPr>
          <a:xfrm>
            <a:off x="92964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5" name="Rectangle 934"/>
          <p:cNvSpPr/>
          <p:nvPr/>
        </p:nvSpPr>
        <p:spPr>
          <a:xfrm>
            <a:off x="95250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6" name="Rectangle 935"/>
          <p:cNvSpPr/>
          <p:nvPr/>
        </p:nvSpPr>
        <p:spPr>
          <a:xfrm>
            <a:off x="6096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7" name="Rectangle 936"/>
          <p:cNvSpPr/>
          <p:nvPr/>
        </p:nvSpPr>
        <p:spPr>
          <a:xfrm>
            <a:off x="8382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8" name="Rectangle 937"/>
          <p:cNvSpPr/>
          <p:nvPr/>
        </p:nvSpPr>
        <p:spPr>
          <a:xfrm>
            <a:off x="10668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9" name="Rectangle 938"/>
          <p:cNvSpPr/>
          <p:nvPr/>
        </p:nvSpPr>
        <p:spPr>
          <a:xfrm>
            <a:off x="12954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40" name="Rectangle 939"/>
          <p:cNvSpPr/>
          <p:nvPr/>
        </p:nvSpPr>
        <p:spPr>
          <a:xfrm>
            <a:off x="15240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41" name="Rectangle 940"/>
          <p:cNvSpPr/>
          <p:nvPr/>
        </p:nvSpPr>
        <p:spPr>
          <a:xfrm>
            <a:off x="17526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42" name="Rectangle 941"/>
          <p:cNvSpPr/>
          <p:nvPr/>
        </p:nvSpPr>
        <p:spPr>
          <a:xfrm>
            <a:off x="19812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43" name="Rectangle 942"/>
          <p:cNvSpPr/>
          <p:nvPr/>
        </p:nvSpPr>
        <p:spPr>
          <a:xfrm>
            <a:off x="22098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44" name="Rectangle 943"/>
          <p:cNvSpPr/>
          <p:nvPr/>
        </p:nvSpPr>
        <p:spPr>
          <a:xfrm>
            <a:off x="42672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45" name="Rectangle 944"/>
          <p:cNvSpPr/>
          <p:nvPr/>
        </p:nvSpPr>
        <p:spPr>
          <a:xfrm>
            <a:off x="44958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46" name="Rectangle 945"/>
          <p:cNvSpPr/>
          <p:nvPr/>
        </p:nvSpPr>
        <p:spPr>
          <a:xfrm>
            <a:off x="47244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47" name="Rectangle 946"/>
          <p:cNvSpPr/>
          <p:nvPr/>
        </p:nvSpPr>
        <p:spPr>
          <a:xfrm>
            <a:off x="49530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48" name="Rectangle 947"/>
          <p:cNvSpPr/>
          <p:nvPr/>
        </p:nvSpPr>
        <p:spPr>
          <a:xfrm>
            <a:off x="51816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49" name="Rectangle 948"/>
          <p:cNvSpPr/>
          <p:nvPr/>
        </p:nvSpPr>
        <p:spPr>
          <a:xfrm>
            <a:off x="54102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50" name="Rectangle 949"/>
          <p:cNvSpPr/>
          <p:nvPr/>
        </p:nvSpPr>
        <p:spPr>
          <a:xfrm>
            <a:off x="56388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51" name="Rectangle 950"/>
          <p:cNvSpPr/>
          <p:nvPr/>
        </p:nvSpPr>
        <p:spPr>
          <a:xfrm>
            <a:off x="5867400" y="2743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52" name="Rectangle 951"/>
          <p:cNvSpPr/>
          <p:nvPr/>
        </p:nvSpPr>
        <p:spPr>
          <a:xfrm>
            <a:off x="79248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53" name="Rectangle 952"/>
          <p:cNvSpPr/>
          <p:nvPr/>
        </p:nvSpPr>
        <p:spPr>
          <a:xfrm>
            <a:off x="81534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54" name="Rectangle 953"/>
          <p:cNvSpPr/>
          <p:nvPr/>
        </p:nvSpPr>
        <p:spPr>
          <a:xfrm>
            <a:off x="83820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55" name="Rectangle 954"/>
          <p:cNvSpPr/>
          <p:nvPr/>
        </p:nvSpPr>
        <p:spPr>
          <a:xfrm>
            <a:off x="86106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56" name="Rectangle 955"/>
          <p:cNvSpPr/>
          <p:nvPr/>
        </p:nvSpPr>
        <p:spPr>
          <a:xfrm>
            <a:off x="88392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57" name="Rectangle 956"/>
          <p:cNvSpPr/>
          <p:nvPr/>
        </p:nvSpPr>
        <p:spPr>
          <a:xfrm>
            <a:off x="90678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58" name="Rectangle 957"/>
          <p:cNvSpPr/>
          <p:nvPr/>
        </p:nvSpPr>
        <p:spPr>
          <a:xfrm>
            <a:off x="92964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59" name="Rectangle 958"/>
          <p:cNvSpPr/>
          <p:nvPr/>
        </p:nvSpPr>
        <p:spPr>
          <a:xfrm>
            <a:off x="95250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60" name="Rectangle 959"/>
          <p:cNvSpPr/>
          <p:nvPr/>
        </p:nvSpPr>
        <p:spPr>
          <a:xfrm>
            <a:off x="6096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61" name="Rectangle 960"/>
          <p:cNvSpPr/>
          <p:nvPr/>
        </p:nvSpPr>
        <p:spPr>
          <a:xfrm>
            <a:off x="8382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62" name="Rectangle 961"/>
          <p:cNvSpPr/>
          <p:nvPr/>
        </p:nvSpPr>
        <p:spPr>
          <a:xfrm>
            <a:off x="10668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63" name="Rectangle 962"/>
          <p:cNvSpPr/>
          <p:nvPr/>
        </p:nvSpPr>
        <p:spPr>
          <a:xfrm>
            <a:off x="12954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64" name="Rectangle 963"/>
          <p:cNvSpPr/>
          <p:nvPr/>
        </p:nvSpPr>
        <p:spPr>
          <a:xfrm>
            <a:off x="15240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65" name="Rectangle 964"/>
          <p:cNvSpPr/>
          <p:nvPr/>
        </p:nvSpPr>
        <p:spPr>
          <a:xfrm>
            <a:off x="17526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66" name="Rectangle 965"/>
          <p:cNvSpPr/>
          <p:nvPr/>
        </p:nvSpPr>
        <p:spPr>
          <a:xfrm>
            <a:off x="19812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67" name="Rectangle 966"/>
          <p:cNvSpPr/>
          <p:nvPr/>
        </p:nvSpPr>
        <p:spPr>
          <a:xfrm>
            <a:off x="22098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68" name="Rectangle 967"/>
          <p:cNvSpPr/>
          <p:nvPr/>
        </p:nvSpPr>
        <p:spPr>
          <a:xfrm>
            <a:off x="42672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69" name="Rectangle 968"/>
          <p:cNvSpPr/>
          <p:nvPr/>
        </p:nvSpPr>
        <p:spPr>
          <a:xfrm>
            <a:off x="44958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70" name="Rectangle 969"/>
          <p:cNvSpPr/>
          <p:nvPr/>
        </p:nvSpPr>
        <p:spPr>
          <a:xfrm>
            <a:off x="47244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71" name="Rectangle 970"/>
          <p:cNvSpPr/>
          <p:nvPr/>
        </p:nvSpPr>
        <p:spPr>
          <a:xfrm>
            <a:off x="49530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72" name="Rectangle 971"/>
          <p:cNvSpPr/>
          <p:nvPr/>
        </p:nvSpPr>
        <p:spPr>
          <a:xfrm>
            <a:off x="51816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73" name="Rectangle 972"/>
          <p:cNvSpPr/>
          <p:nvPr/>
        </p:nvSpPr>
        <p:spPr>
          <a:xfrm>
            <a:off x="54102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74" name="Rectangle 973"/>
          <p:cNvSpPr/>
          <p:nvPr/>
        </p:nvSpPr>
        <p:spPr>
          <a:xfrm>
            <a:off x="56388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75" name="Rectangle 974"/>
          <p:cNvSpPr/>
          <p:nvPr/>
        </p:nvSpPr>
        <p:spPr>
          <a:xfrm>
            <a:off x="5867400" y="2971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76" name="Rectangle 975"/>
          <p:cNvSpPr/>
          <p:nvPr/>
        </p:nvSpPr>
        <p:spPr>
          <a:xfrm>
            <a:off x="79248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77" name="Rectangle 976"/>
          <p:cNvSpPr/>
          <p:nvPr/>
        </p:nvSpPr>
        <p:spPr>
          <a:xfrm>
            <a:off x="81534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78" name="Rectangle 977"/>
          <p:cNvSpPr/>
          <p:nvPr/>
        </p:nvSpPr>
        <p:spPr>
          <a:xfrm>
            <a:off x="83820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79" name="Rectangle 978"/>
          <p:cNvSpPr/>
          <p:nvPr/>
        </p:nvSpPr>
        <p:spPr>
          <a:xfrm>
            <a:off x="86106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80" name="Rectangle 979"/>
          <p:cNvSpPr/>
          <p:nvPr/>
        </p:nvSpPr>
        <p:spPr>
          <a:xfrm>
            <a:off x="88392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81" name="Rectangle 980"/>
          <p:cNvSpPr/>
          <p:nvPr/>
        </p:nvSpPr>
        <p:spPr>
          <a:xfrm>
            <a:off x="90678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82" name="Rectangle 981"/>
          <p:cNvSpPr/>
          <p:nvPr/>
        </p:nvSpPr>
        <p:spPr>
          <a:xfrm>
            <a:off x="92964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83" name="Rectangle 982"/>
          <p:cNvSpPr/>
          <p:nvPr/>
        </p:nvSpPr>
        <p:spPr>
          <a:xfrm>
            <a:off x="95250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84" name="Rectangle 983"/>
          <p:cNvSpPr/>
          <p:nvPr/>
        </p:nvSpPr>
        <p:spPr>
          <a:xfrm>
            <a:off x="4267200" y="685800"/>
            <a:ext cx="1828800" cy="22860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cxnSp>
        <p:nvCxnSpPr>
          <p:cNvPr id="985" name="Straight Arrow Connector 984"/>
          <p:cNvCxnSpPr/>
          <p:nvPr/>
        </p:nvCxnSpPr>
        <p:spPr>
          <a:xfrm>
            <a:off x="951808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Arrow Connector 985"/>
          <p:cNvCxnSpPr/>
          <p:nvPr/>
        </p:nvCxnSpPr>
        <p:spPr>
          <a:xfrm>
            <a:off x="723554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Arrow Connector 986"/>
          <p:cNvCxnSpPr/>
          <p:nvPr/>
        </p:nvCxnSpPr>
        <p:spPr>
          <a:xfrm>
            <a:off x="1180062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Arrow Connector 987"/>
          <p:cNvCxnSpPr/>
          <p:nvPr/>
        </p:nvCxnSpPr>
        <p:spPr>
          <a:xfrm>
            <a:off x="1409700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Arrow Connector 988"/>
          <p:cNvCxnSpPr/>
          <p:nvPr/>
        </p:nvCxnSpPr>
        <p:spPr>
          <a:xfrm>
            <a:off x="1866208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Arrow Connector 989"/>
          <p:cNvCxnSpPr/>
          <p:nvPr/>
        </p:nvCxnSpPr>
        <p:spPr>
          <a:xfrm>
            <a:off x="1637954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Arrow Connector 990"/>
          <p:cNvCxnSpPr/>
          <p:nvPr/>
        </p:nvCxnSpPr>
        <p:spPr>
          <a:xfrm>
            <a:off x="2094462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Arrow Connector 991"/>
          <p:cNvCxnSpPr/>
          <p:nvPr/>
        </p:nvCxnSpPr>
        <p:spPr>
          <a:xfrm>
            <a:off x="2324100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" name="Rectangle 992"/>
          <p:cNvSpPr/>
          <p:nvPr/>
        </p:nvSpPr>
        <p:spPr>
          <a:xfrm>
            <a:off x="609600" y="685800"/>
            <a:ext cx="1828800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94" name="Rectangle 993"/>
          <p:cNvSpPr/>
          <p:nvPr/>
        </p:nvSpPr>
        <p:spPr>
          <a:xfrm>
            <a:off x="7924800" y="685800"/>
            <a:ext cx="1828800" cy="2286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95" name="Rectangle 994"/>
          <p:cNvSpPr/>
          <p:nvPr/>
        </p:nvSpPr>
        <p:spPr>
          <a:xfrm>
            <a:off x="6096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96" name="Rectangle 995"/>
          <p:cNvSpPr/>
          <p:nvPr/>
        </p:nvSpPr>
        <p:spPr>
          <a:xfrm>
            <a:off x="8382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97" name="Rectangle 996"/>
          <p:cNvSpPr/>
          <p:nvPr/>
        </p:nvSpPr>
        <p:spPr>
          <a:xfrm>
            <a:off x="10668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98" name="Rectangle 997"/>
          <p:cNvSpPr/>
          <p:nvPr/>
        </p:nvSpPr>
        <p:spPr>
          <a:xfrm>
            <a:off x="12954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99" name="Rectangle 998"/>
          <p:cNvSpPr/>
          <p:nvPr/>
        </p:nvSpPr>
        <p:spPr>
          <a:xfrm>
            <a:off x="15240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00" name="Rectangle 999"/>
          <p:cNvSpPr/>
          <p:nvPr/>
        </p:nvSpPr>
        <p:spPr>
          <a:xfrm>
            <a:off x="17526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01" name="Rectangle 1000"/>
          <p:cNvSpPr/>
          <p:nvPr/>
        </p:nvSpPr>
        <p:spPr>
          <a:xfrm>
            <a:off x="19812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02" name="Rectangle 1001"/>
          <p:cNvSpPr/>
          <p:nvPr/>
        </p:nvSpPr>
        <p:spPr>
          <a:xfrm>
            <a:off x="2209800" y="35433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03" name="Rectangle 1002"/>
          <p:cNvSpPr/>
          <p:nvPr/>
        </p:nvSpPr>
        <p:spPr>
          <a:xfrm>
            <a:off x="42672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04" name="Rectangle 1003"/>
          <p:cNvSpPr/>
          <p:nvPr/>
        </p:nvSpPr>
        <p:spPr>
          <a:xfrm>
            <a:off x="44958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05" name="Rectangle 1004"/>
          <p:cNvSpPr/>
          <p:nvPr/>
        </p:nvSpPr>
        <p:spPr>
          <a:xfrm>
            <a:off x="47244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06" name="Rectangle 1005"/>
          <p:cNvSpPr/>
          <p:nvPr/>
        </p:nvSpPr>
        <p:spPr>
          <a:xfrm>
            <a:off x="49530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07" name="Rectangle 1006"/>
          <p:cNvSpPr/>
          <p:nvPr/>
        </p:nvSpPr>
        <p:spPr>
          <a:xfrm>
            <a:off x="51816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08" name="Rectangle 1007"/>
          <p:cNvSpPr/>
          <p:nvPr/>
        </p:nvSpPr>
        <p:spPr>
          <a:xfrm>
            <a:off x="54102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09" name="Rectangle 1008"/>
          <p:cNvSpPr/>
          <p:nvPr/>
        </p:nvSpPr>
        <p:spPr>
          <a:xfrm>
            <a:off x="56388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10" name="Rectangle 1009"/>
          <p:cNvSpPr/>
          <p:nvPr/>
        </p:nvSpPr>
        <p:spPr>
          <a:xfrm>
            <a:off x="5867400" y="35433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11" name="Rectangle 1010"/>
          <p:cNvSpPr/>
          <p:nvPr/>
        </p:nvSpPr>
        <p:spPr>
          <a:xfrm>
            <a:off x="79248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12" name="Rectangle 1011"/>
          <p:cNvSpPr/>
          <p:nvPr/>
        </p:nvSpPr>
        <p:spPr>
          <a:xfrm>
            <a:off x="81534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13" name="Rectangle 1012"/>
          <p:cNvSpPr/>
          <p:nvPr/>
        </p:nvSpPr>
        <p:spPr>
          <a:xfrm>
            <a:off x="83820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14" name="Rectangle 1013"/>
          <p:cNvSpPr/>
          <p:nvPr/>
        </p:nvSpPr>
        <p:spPr>
          <a:xfrm>
            <a:off x="86106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15" name="Rectangle 1014"/>
          <p:cNvSpPr/>
          <p:nvPr/>
        </p:nvSpPr>
        <p:spPr>
          <a:xfrm>
            <a:off x="88392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16" name="Rectangle 1015"/>
          <p:cNvSpPr/>
          <p:nvPr/>
        </p:nvSpPr>
        <p:spPr>
          <a:xfrm>
            <a:off x="90678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17" name="Rectangle 1016"/>
          <p:cNvSpPr/>
          <p:nvPr/>
        </p:nvSpPr>
        <p:spPr>
          <a:xfrm>
            <a:off x="92964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18" name="Rectangle 1017"/>
          <p:cNvSpPr/>
          <p:nvPr/>
        </p:nvSpPr>
        <p:spPr>
          <a:xfrm>
            <a:off x="95250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61" name="Rectangle 1260"/>
          <p:cNvSpPr/>
          <p:nvPr/>
        </p:nvSpPr>
        <p:spPr>
          <a:xfrm>
            <a:off x="4610100" y="114300"/>
            <a:ext cx="800100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bx=0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62" name="Rectangle 1261"/>
          <p:cNvSpPr/>
          <p:nvPr/>
        </p:nvSpPr>
        <p:spPr>
          <a:xfrm>
            <a:off x="5524500" y="114300"/>
            <a:ext cx="800100" cy="22860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bx=1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63" name="Rectangle 1262"/>
          <p:cNvSpPr/>
          <p:nvPr/>
        </p:nvSpPr>
        <p:spPr>
          <a:xfrm>
            <a:off x="6438900" y="114300"/>
            <a:ext cx="800100" cy="2286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bx=2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68" name="TextBox 1367"/>
          <p:cNvSpPr txBox="1"/>
          <p:nvPr/>
        </p:nvSpPr>
        <p:spPr>
          <a:xfrm>
            <a:off x="2372298" y="4572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wx </a:t>
            </a:r>
            <a:r>
              <a:rPr lang="en-US" sz="1100"/>
              <a:t>= </a:t>
            </a:r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1467" name="Rectangle 1466"/>
          <p:cNvSpPr/>
          <p:nvPr/>
        </p:nvSpPr>
        <p:spPr>
          <a:xfrm>
            <a:off x="97536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68" name="Rectangle 1467"/>
          <p:cNvSpPr/>
          <p:nvPr/>
        </p:nvSpPr>
        <p:spPr>
          <a:xfrm>
            <a:off x="99822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69" name="Rectangle 1468"/>
          <p:cNvSpPr/>
          <p:nvPr/>
        </p:nvSpPr>
        <p:spPr>
          <a:xfrm>
            <a:off x="102108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70" name="Rectangle 1469"/>
          <p:cNvSpPr/>
          <p:nvPr/>
        </p:nvSpPr>
        <p:spPr>
          <a:xfrm>
            <a:off x="104394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75" name="Rectangle 1474"/>
          <p:cNvSpPr/>
          <p:nvPr/>
        </p:nvSpPr>
        <p:spPr>
          <a:xfrm>
            <a:off x="97536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76" name="Rectangle 1475"/>
          <p:cNvSpPr/>
          <p:nvPr/>
        </p:nvSpPr>
        <p:spPr>
          <a:xfrm>
            <a:off x="99822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77" name="Rectangle 1476"/>
          <p:cNvSpPr/>
          <p:nvPr/>
        </p:nvSpPr>
        <p:spPr>
          <a:xfrm>
            <a:off x="102108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78" name="Rectangle 1477"/>
          <p:cNvSpPr/>
          <p:nvPr/>
        </p:nvSpPr>
        <p:spPr>
          <a:xfrm>
            <a:off x="104394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83" name="Rectangle 1482"/>
          <p:cNvSpPr/>
          <p:nvPr/>
        </p:nvSpPr>
        <p:spPr>
          <a:xfrm>
            <a:off x="97536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84" name="Rectangle 1483"/>
          <p:cNvSpPr/>
          <p:nvPr/>
        </p:nvSpPr>
        <p:spPr>
          <a:xfrm>
            <a:off x="99822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85" name="Rectangle 1484"/>
          <p:cNvSpPr/>
          <p:nvPr/>
        </p:nvSpPr>
        <p:spPr>
          <a:xfrm>
            <a:off x="102108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86" name="Rectangle 1485"/>
          <p:cNvSpPr/>
          <p:nvPr/>
        </p:nvSpPr>
        <p:spPr>
          <a:xfrm>
            <a:off x="104394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91" name="Rectangle 1490"/>
          <p:cNvSpPr/>
          <p:nvPr/>
        </p:nvSpPr>
        <p:spPr>
          <a:xfrm>
            <a:off x="97536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92" name="Rectangle 1491"/>
          <p:cNvSpPr/>
          <p:nvPr/>
        </p:nvSpPr>
        <p:spPr>
          <a:xfrm>
            <a:off x="99822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93" name="Rectangle 1492"/>
          <p:cNvSpPr/>
          <p:nvPr/>
        </p:nvSpPr>
        <p:spPr>
          <a:xfrm>
            <a:off x="102108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94" name="Rectangle 1493"/>
          <p:cNvSpPr/>
          <p:nvPr/>
        </p:nvSpPr>
        <p:spPr>
          <a:xfrm>
            <a:off x="104394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99" name="Rectangle 1498"/>
          <p:cNvSpPr/>
          <p:nvPr/>
        </p:nvSpPr>
        <p:spPr>
          <a:xfrm>
            <a:off x="97536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00" name="Rectangle 1499"/>
          <p:cNvSpPr/>
          <p:nvPr/>
        </p:nvSpPr>
        <p:spPr>
          <a:xfrm>
            <a:off x="99822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01" name="Rectangle 1500"/>
          <p:cNvSpPr/>
          <p:nvPr/>
        </p:nvSpPr>
        <p:spPr>
          <a:xfrm>
            <a:off x="102108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02" name="Rectangle 1501"/>
          <p:cNvSpPr/>
          <p:nvPr/>
        </p:nvSpPr>
        <p:spPr>
          <a:xfrm>
            <a:off x="104394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07" name="Rectangle 1506"/>
          <p:cNvSpPr/>
          <p:nvPr/>
        </p:nvSpPr>
        <p:spPr>
          <a:xfrm>
            <a:off x="97536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08" name="Rectangle 1507"/>
          <p:cNvSpPr/>
          <p:nvPr/>
        </p:nvSpPr>
        <p:spPr>
          <a:xfrm>
            <a:off x="99822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09" name="Rectangle 1508"/>
          <p:cNvSpPr/>
          <p:nvPr/>
        </p:nvSpPr>
        <p:spPr>
          <a:xfrm>
            <a:off x="102108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10" name="Rectangle 1509"/>
          <p:cNvSpPr/>
          <p:nvPr/>
        </p:nvSpPr>
        <p:spPr>
          <a:xfrm>
            <a:off x="104394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15" name="Rectangle 1514"/>
          <p:cNvSpPr/>
          <p:nvPr/>
        </p:nvSpPr>
        <p:spPr>
          <a:xfrm>
            <a:off x="97536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16" name="Rectangle 1515"/>
          <p:cNvSpPr/>
          <p:nvPr/>
        </p:nvSpPr>
        <p:spPr>
          <a:xfrm>
            <a:off x="99822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17" name="Rectangle 1516"/>
          <p:cNvSpPr/>
          <p:nvPr/>
        </p:nvSpPr>
        <p:spPr>
          <a:xfrm>
            <a:off x="102108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18" name="Rectangle 1517"/>
          <p:cNvSpPr/>
          <p:nvPr/>
        </p:nvSpPr>
        <p:spPr>
          <a:xfrm>
            <a:off x="104394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23" name="Rectangle 1522"/>
          <p:cNvSpPr/>
          <p:nvPr/>
        </p:nvSpPr>
        <p:spPr>
          <a:xfrm>
            <a:off x="97536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24" name="Rectangle 1523"/>
          <p:cNvSpPr/>
          <p:nvPr/>
        </p:nvSpPr>
        <p:spPr>
          <a:xfrm>
            <a:off x="99822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25" name="Rectangle 1524"/>
          <p:cNvSpPr/>
          <p:nvPr/>
        </p:nvSpPr>
        <p:spPr>
          <a:xfrm>
            <a:off x="102108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26" name="Rectangle 1525"/>
          <p:cNvSpPr/>
          <p:nvPr/>
        </p:nvSpPr>
        <p:spPr>
          <a:xfrm>
            <a:off x="104394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31" name="Rectangle 1530"/>
          <p:cNvSpPr/>
          <p:nvPr/>
        </p:nvSpPr>
        <p:spPr>
          <a:xfrm>
            <a:off x="97536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32" name="Rectangle 1531"/>
          <p:cNvSpPr/>
          <p:nvPr/>
        </p:nvSpPr>
        <p:spPr>
          <a:xfrm>
            <a:off x="99822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33" name="Rectangle 1532"/>
          <p:cNvSpPr/>
          <p:nvPr/>
        </p:nvSpPr>
        <p:spPr>
          <a:xfrm>
            <a:off x="102108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34" name="Rectangle 1533"/>
          <p:cNvSpPr/>
          <p:nvPr/>
        </p:nvSpPr>
        <p:spPr>
          <a:xfrm>
            <a:off x="104394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39" name="Rectangle 1538"/>
          <p:cNvSpPr/>
          <p:nvPr/>
        </p:nvSpPr>
        <p:spPr>
          <a:xfrm>
            <a:off x="97536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40" name="Rectangle 1539"/>
          <p:cNvSpPr/>
          <p:nvPr/>
        </p:nvSpPr>
        <p:spPr>
          <a:xfrm>
            <a:off x="99822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41" name="Rectangle 1540"/>
          <p:cNvSpPr/>
          <p:nvPr/>
        </p:nvSpPr>
        <p:spPr>
          <a:xfrm>
            <a:off x="102108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42" name="Rectangle 1541"/>
          <p:cNvSpPr/>
          <p:nvPr/>
        </p:nvSpPr>
        <p:spPr>
          <a:xfrm>
            <a:off x="104394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47" name="Rectangle 1546"/>
          <p:cNvSpPr/>
          <p:nvPr/>
        </p:nvSpPr>
        <p:spPr>
          <a:xfrm>
            <a:off x="97536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48" name="Rectangle 1547"/>
          <p:cNvSpPr/>
          <p:nvPr/>
        </p:nvSpPr>
        <p:spPr>
          <a:xfrm>
            <a:off x="99822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49" name="Rectangle 1548"/>
          <p:cNvSpPr/>
          <p:nvPr/>
        </p:nvSpPr>
        <p:spPr>
          <a:xfrm>
            <a:off x="102108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50" name="Rectangle 1549"/>
          <p:cNvSpPr/>
          <p:nvPr/>
        </p:nvSpPr>
        <p:spPr>
          <a:xfrm>
            <a:off x="104394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56" name="Rectangle 1555"/>
          <p:cNvSpPr/>
          <p:nvPr/>
        </p:nvSpPr>
        <p:spPr>
          <a:xfrm>
            <a:off x="97536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57" name="Rectangle 1556"/>
          <p:cNvSpPr/>
          <p:nvPr/>
        </p:nvSpPr>
        <p:spPr>
          <a:xfrm>
            <a:off x="99822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58" name="Rectangle 1557"/>
          <p:cNvSpPr/>
          <p:nvPr/>
        </p:nvSpPr>
        <p:spPr>
          <a:xfrm>
            <a:off x="102108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59" name="Rectangle 1558"/>
          <p:cNvSpPr/>
          <p:nvPr/>
        </p:nvSpPr>
        <p:spPr>
          <a:xfrm>
            <a:off x="10439400" y="35433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59" name="Rectangle 1258"/>
          <p:cNvSpPr/>
          <p:nvPr/>
        </p:nvSpPr>
        <p:spPr>
          <a:xfrm>
            <a:off x="609600" y="685800"/>
            <a:ext cx="10058400" cy="2514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60" name="Rectangle 1259"/>
          <p:cNvSpPr/>
          <p:nvPr/>
        </p:nvSpPr>
        <p:spPr>
          <a:xfrm>
            <a:off x="609600" y="3543300"/>
            <a:ext cx="10058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64" name="TextBox 1563"/>
          <p:cNvSpPr txBox="1"/>
          <p:nvPr/>
        </p:nvSpPr>
        <p:spPr>
          <a:xfrm>
            <a:off x="4200588" y="4572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wx </a:t>
            </a:r>
            <a:r>
              <a:rPr lang="en-US" sz="1100"/>
              <a:t>= 0</a:t>
            </a:r>
          </a:p>
        </p:txBody>
      </p:sp>
      <p:sp>
        <p:nvSpPr>
          <p:cNvPr id="1565" name="TextBox 1564"/>
          <p:cNvSpPr txBox="1"/>
          <p:nvPr/>
        </p:nvSpPr>
        <p:spPr>
          <a:xfrm>
            <a:off x="6029898" y="4572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wx </a:t>
            </a:r>
            <a:r>
              <a:rPr lang="en-US" sz="1100"/>
              <a:t>= </a:t>
            </a:r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1566" name="TextBox 1565"/>
          <p:cNvSpPr txBox="1"/>
          <p:nvPr/>
        </p:nvSpPr>
        <p:spPr>
          <a:xfrm>
            <a:off x="7858188" y="4572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wx </a:t>
            </a:r>
            <a:r>
              <a:rPr lang="en-US" sz="1100"/>
              <a:t>= 0</a:t>
            </a:r>
          </a:p>
        </p:txBody>
      </p:sp>
      <p:sp>
        <p:nvSpPr>
          <p:cNvPr id="1567" name="TextBox 1566"/>
          <p:cNvSpPr txBox="1"/>
          <p:nvPr/>
        </p:nvSpPr>
        <p:spPr>
          <a:xfrm>
            <a:off x="9687498" y="4572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wx </a:t>
            </a:r>
            <a:r>
              <a:rPr lang="en-US" sz="1100"/>
              <a:t>= </a:t>
            </a:r>
            <a:r>
              <a:rPr lang="en-US" sz="1100" smtClean="0"/>
              <a:t>1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3708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Rectangle 691"/>
          <p:cNvSpPr/>
          <p:nvPr/>
        </p:nvSpPr>
        <p:spPr>
          <a:xfrm>
            <a:off x="6096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3" name="Rectangle 692"/>
          <p:cNvSpPr/>
          <p:nvPr/>
        </p:nvSpPr>
        <p:spPr>
          <a:xfrm>
            <a:off x="8382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4" name="Rectangle 693"/>
          <p:cNvSpPr/>
          <p:nvPr/>
        </p:nvSpPr>
        <p:spPr>
          <a:xfrm>
            <a:off x="10668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5" name="Rectangle 694"/>
          <p:cNvSpPr/>
          <p:nvPr/>
        </p:nvSpPr>
        <p:spPr>
          <a:xfrm>
            <a:off x="12954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6" name="Rectangle 695"/>
          <p:cNvSpPr/>
          <p:nvPr/>
        </p:nvSpPr>
        <p:spPr>
          <a:xfrm>
            <a:off x="15240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7" name="Rectangle 696"/>
          <p:cNvSpPr/>
          <p:nvPr/>
        </p:nvSpPr>
        <p:spPr>
          <a:xfrm>
            <a:off x="17526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8" name="Rectangle 697"/>
          <p:cNvSpPr/>
          <p:nvPr/>
        </p:nvSpPr>
        <p:spPr>
          <a:xfrm>
            <a:off x="19812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9" name="Rectangle 698"/>
          <p:cNvSpPr/>
          <p:nvPr/>
        </p:nvSpPr>
        <p:spPr>
          <a:xfrm>
            <a:off x="22098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0" name="Rectangle 699"/>
          <p:cNvSpPr/>
          <p:nvPr/>
        </p:nvSpPr>
        <p:spPr>
          <a:xfrm>
            <a:off x="24384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1" name="Rectangle 700"/>
          <p:cNvSpPr/>
          <p:nvPr/>
        </p:nvSpPr>
        <p:spPr>
          <a:xfrm>
            <a:off x="26670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2" name="Rectangle 701"/>
          <p:cNvSpPr/>
          <p:nvPr/>
        </p:nvSpPr>
        <p:spPr>
          <a:xfrm>
            <a:off x="28956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3" name="Rectangle 702"/>
          <p:cNvSpPr/>
          <p:nvPr/>
        </p:nvSpPr>
        <p:spPr>
          <a:xfrm>
            <a:off x="31242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4" name="Rectangle 703"/>
          <p:cNvSpPr/>
          <p:nvPr/>
        </p:nvSpPr>
        <p:spPr>
          <a:xfrm>
            <a:off x="33528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5" name="Rectangle 704"/>
          <p:cNvSpPr/>
          <p:nvPr/>
        </p:nvSpPr>
        <p:spPr>
          <a:xfrm>
            <a:off x="35814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6" name="Rectangle 705"/>
          <p:cNvSpPr/>
          <p:nvPr/>
        </p:nvSpPr>
        <p:spPr>
          <a:xfrm>
            <a:off x="38100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7" name="Rectangle 706"/>
          <p:cNvSpPr/>
          <p:nvPr/>
        </p:nvSpPr>
        <p:spPr>
          <a:xfrm>
            <a:off x="4038600" y="2286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8" name="Rectangle 707"/>
          <p:cNvSpPr/>
          <p:nvPr/>
        </p:nvSpPr>
        <p:spPr>
          <a:xfrm>
            <a:off x="6096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9" name="Rectangle 708"/>
          <p:cNvSpPr/>
          <p:nvPr/>
        </p:nvSpPr>
        <p:spPr>
          <a:xfrm>
            <a:off x="8382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0" name="Rectangle 709"/>
          <p:cNvSpPr/>
          <p:nvPr/>
        </p:nvSpPr>
        <p:spPr>
          <a:xfrm>
            <a:off x="10668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1" name="Rectangle 710"/>
          <p:cNvSpPr/>
          <p:nvPr/>
        </p:nvSpPr>
        <p:spPr>
          <a:xfrm>
            <a:off x="12954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2" name="Rectangle 711"/>
          <p:cNvSpPr/>
          <p:nvPr/>
        </p:nvSpPr>
        <p:spPr>
          <a:xfrm>
            <a:off x="15240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3" name="Rectangle 712"/>
          <p:cNvSpPr/>
          <p:nvPr/>
        </p:nvSpPr>
        <p:spPr>
          <a:xfrm>
            <a:off x="17526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4" name="Rectangle 713"/>
          <p:cNvSpPr/>
          <p:nvPr/>
        </p:nvSpPr>
        <p:spPr>
          <a:xfrm>
            <a:off x="19812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5" name="Rectangle 714"/>
          <p:cNvSpPr/>
          <p:nvPr/>
        </p:nvSpPr>
        <p:spPr>
          <a:xfrm>
            <a:off x="22098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6" name="Rectangle 715"/>
          <p:cNvSpPr/>
          <p:nvPr/>
        </p:nvSpPr>
        <p:spPr>
          <a:xfrm>
            <a:off x="24384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7" name="Rectangle 716"/>
          <p:cNvSpPr/>
          <p:nvPr/>
        </p:nvSpPr>
        <p:spPr>
          <a:xfrm>
            <a:off x="26670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8" name="Rectangle 717"/>
          <p:cNvSpPr/>
          <p:nvPr/>
        </p:nvSpPr>
        <p:spPr>
          <a:xfrm>
            <a:off x="28956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19" name="Rectangle 718"/>
          <p:cNvSpPr/>
          <p:nvPr/>
        </p:nvSpPr>
        <p:spPr>
          <a:xfrm>
            <a:off x="31242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0" name="Rectangle 719"/>
          <p:cNvSpPr/>
          <p:nvPr/>
        </p:nvSpPr>
        <p:spPr>
          <a:xfrm>
            <a:off x="33528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1" name="Rectangle 720"/>
          <p:cNvSpPr/>
          <p:nvPr/>
        </p:nvSpPr>
        <p:spPr>
          <a:xfrm>
            <a:off x="35814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2" name="Rectangle 721"/>
          <p:cNvSpPr/>
          <p:nvPr/>
        </p:nvSpPr>
        <p:spPr>
          <a:xfrm>
            <a:off x="38100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3" name="Rectangle 722"/>
          <p:cNvSpPr/>
          <p:nvPr/>
        </p:nvSpPr>
        <p:spPr>
          <a:xfrm>
            <a:off x="4038600" y="2514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4" name="Rectangle 723"/>
          <p:cNvSpPr/>
          <p:nvPr/>
        </p:nvSpPr>
        <p:spPr>
          <a:xfrm>
            <a:off x="6096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5" name="Rectangle 724"/>
          <p:cNvSpPr/>
          <p:nvPr/>
        </p:nvSpPr>
        <p:spPr>
          <a:xfrm>
            <a:off x="8382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6" name="Rectangle 725"/>
          <p:cNvSpPr/>
          <p:nvPr/>
        </p:nvSpPr>
        <p:spPr>
          <a:xfrm>
            <a:off x="10668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7" name="Rectangle 726"/>
          <p:cNvSpPr/>
          <p:nvPr/>
        </p:nvSpPr>
        <p:spPr>
          <a:xfrm>
            <a:off x="12954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8" name="Rectangle 727"/>
          <p:cNvSpPr/>
          <p:nvPr/>
        </p:nvSpPr>
        <p:spPr>
          <a:xfrm>
            <a:off x="15240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29" name="Rectangle 728"/>
          <p:cNvSpPr/>
          <p:nvPr/>
        </p:nvSpPr>
        <p:spPr>
          <a:xfrm>
            <a:off x="17526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0" name="Rectangle 729"/>
          <p:cNvSpPr/>
          <p:nvPr/>
        </p:nvSpPr>
        <p:spPr>
          <a:xfrm>
            <a:off x="19812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1" name="Rectangle 730"/>
          <p:cNvSpPr/>
          <p:nvPr/>
        </p:nvSpPr>
        <p:spPr>
          <a:xfrm>
            <a:off x="22098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2" name="Rectangle 731"/>
          <p:cNvSpPr/>
          <p:nvPr/>
        </p:nvSpPr>
        <p:spPr>
          <a:xfrm>
            <a:off x="24384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3" name="Rectangle 732"/>
          <p:cNvSpPr/>
          <p:nvPr/>
        </p:nvSpPr>
        <p:spPr>
          <a:xfrm>
            <a:off x="26670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4" name="Rectangle 733"/>
          <p:cNvSpPr/>
          <p:nvPr/>
        </p:nvSpPr>
        <p:spPr>
          <a:xfrm>
            <a:off x="28956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5" name="Rectangle 734"/>
          <p:cNvSpPr/>
          <p:nvPr/>
        </p:nvSpPr>
        <p:spPr>
          <a:xfrm>
            <a:off x="31242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6" name="Rectangle 735"/>
          <p:cNvSpPr/>
          <p:nvPr/>
        </p:nvSpPr>
        <p:spPr>
          <a:xfrm>
            <a:off x="33528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7" name="Rectangle 736"/>
          <p:cNvSpPr/>
          <p:nvPr/>
        </p:nvSpPr>
        <p:spPr>
          <a:xfrm>
            <a:off x="35814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8" name="Rectangle 737"/>
          <p:cNvSpPr/>
          <p:nvPr/>
        </p:nvSpPr>
        <p:spPr>
          <a:xfrm>
            <a:off x="38100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9" name="Rectangle 738"/>
          <p:cNvSpPr/>
          <p:nvPr/>
        </p:nvSpPr>
        <p:spPr>
          <a:xfrm>
            <a:off x="4038600" y="2743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0" name="Rectangle 739"/>
          <p:cNvSpPr/>
          <p:nvPr/>
        </p:nvSpPr>
        <p:spPr>
          <a:xfrm>
            <a:off x="6096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1" name="Rectangle 740"/>
          <p:cNvSpPr/>
          <p:nvPr/>
        </p:nvSpPr>
        <p:spPr>
          <a:xfrm>
            <a:off x="8382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2" name="Rectangle 741"/>
          <p:cNvSpPr/>
          <p:nvPr/>
        </p:nvSpPr>
        <p:spPr>
          <a:xfrm>
            <a:off x="10668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3" name="Rectangle 742"/>
          <p:cNvSpPr/>
          <p:nvPr/>
        </p:nvSpPr>
        <p:spPr>
          <a:xfrm>
            <a:off x="12954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4" name="Rectangle 743"/>
          <p:cNvSpPr/>
          <p:nvPr/>
        </p:nvSpPr>
        <p:spPr>
          <a:xfrm>
            <a:off x="15240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5" name="Rectangle 744"/>
          <p:cNvSpPr/>
          <p:nvPr/>
        </p:nvSpPr>
        <p:spPr>
          <a:xfrm>
            <a:off x="17526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6" name="Rectangle 745"/>
          <p:cNvSpPr/>
          <p:nvPr/>
        </p:nvSpPr>
        <p:spPr>
          <a:xfrm>
            <a:off x="19812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7" name="Rectangle 746"/>
          <p:cNvSpPr/>
          <p:nvPr/>
        </p:nvSpPr>
        <p:spPr>
          <a:xfrm>
            <a:off x="22098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8" name="Rectangle 747"/>
          <p:cNvSpPr/>
          <p:nvPr/>
        </p:nvSpPr>
        <p:spPr>
          <a:xfrm>
            <a:off x="24384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9" name="Rectangle 748"/>
          <p:cNvSpPr/>
          <p:nvPr/>
        </p:nvSpPr>
        <p:spPr>
          <a:xfrm>
            <a:off x="26670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0" name="Rectangle 749"/>
          <p:cNvSpPr/>
          <p:nvPr/>
        </p:nvSpPr>
        <p:spPr>
          <a:xfrm>
            <a:off x="28956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1" name="Rectangle 750"/>
          <p:cNvSpPr/>
          <p:nvPr/>
        </p:nvSpPr>
        <p:spPr>
          <a:xfrm>
            <a:off x="31242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2" name="Rectangle 751"/>
          <p:cNvSpPr/>
          <p:nvPr/>
        </p:nvSpPr>
        <p:spPr>
          <a:xfrm>
            <a:off x="33528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3" name="Rectangle 752"/>
          <p:cNvSpPr/>
          <p:nvPr/>
        </p:nvSpPr>
        <p:spPr>
          <a:xfrm>
            <a:off x="35814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4" name="Rectangle 753"/>
          <p:cNvSpPr/>
          <p:nvPr/>
        </p:nvSpPr>
        <p:spPr>
          <a:xfrm>
            <a:off x="38100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5" name="Rectangle 754"/>
          <p:cNvSpPr/>
          <p:nvPr/>
        </p:nvSpPr>
        <p:spPr>
          <a:xfrm>
            <a:off x="4038600" y="2971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6" name="Rectangle 755"/>
          <p:cNvSpPr/>
          <p:nvPr/>
        </p:nvSpPr>
        <p:spPr>
          <a:xfrm>
            <a:off x="609600" y="3200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7" name="Rectangle 756"/>
          <p:cNvSpPr/>
          <p:nvPr/>
        </p:nvSpPr>
        <p:spPr>
          <a:xfrm>
            <a:off x="838200" y="3200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8" name="Rectangle 757"/>
          <p:cNvSpPr/>
          <p:nvPr/>
        </p:nvSpPr>
        <p:spPr>
          <a:xfrm>
            <a:off x="1066800" y="3200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9" name="Rectangle 758"/>
          <p:cNvSpPr/>
          <p:nvPr/>
        </p:nvSpPr>
        <p:spPr>
          <a:xfrm>
            <a:off x="1295400" y="3200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0" name="Rectangle 759"/>
          <p:cNvSpPr/>
          <p:nvPr/>
        </p:nvSpPr>
        <p:spPr>
          <a:xfrm>
            <a:off x="1524000" y="3200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1" name="Rectangle 760"/>
          <p:cNvSpPr/>
          <p:nvPr/>
        </p:nvSpPr>
        <p:spPr>
          <a:xfrm>
            <a:off x="1752600" y="3200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2" name="Rectangle 761"/>
          <p:cNvSpPr/>
          <p:nvPr/>
        </p:nvSpPr>
        <p:spPr>
          <a:xfrm>
            <a:off x="1981200" y="3200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3" name="Rectangle 762"/>
          <p:cNvSpPr/>
          <p:nvPr/>
        </p:nvSpPr>
        <p:spPr>
          <a:xfrm>
            <a:off x="2209800" y="3200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4" name="Rectangle 763"/>
          <p:cNvSpPr/>
          <p:nvPr/>
        </p:nvSpPr>
        <p:spPr>
          <a:xfrm>
            <a:off x="2438400" y="3200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5" name="Rectangle 764"/>
          <p:cNvSpPr/>
          <p:nvPr/>
        </p:nvSpPr>
        <p:spPr>
          <a:xfrm>
            <a:off x="2667000" y="3200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6" name="Rectangle 765"/>
          <p:cNvSpPr/>
          <p:nvPr/>
        </p:nvSpPr>
        <p:spPr>
          <a:xfrm>
            <a:off x="2895600" y="3200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7" name="Rectangle 766"/>
          <p:cNvSpPr/>
          <p:nvPr/>
        </p:nvSpPr>
        <p:spPr>
          <a:xfrm>
            <a:off x="3124200" y="3200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8" name="Rectangle 767"/>
          <p:cNvSpPr/>
          <p:nvPr/>
        </p:nvSpPr>
        <p:spPr>
          <a:xfrm>
            <a:off x="3352800" y="3200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9" name="Rectangle 768"/>
          <p:cNvSpPr/>
          <p:nvPr/>
        </p:nvSpPr>
        <p:spPr>
          <a:xfrm>
            <a:off x="3581400" y="3200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0" name="Rectangle 769"/>
          <p:cNvSpPr/>
          <p:nvPr/>
        </p:nvSpPr>
        <p:spPr>
          <a:xfrm>
            <a:off x="3810000" y="3200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1" name="Rectangle 770"/>
          <p:cNvSpPr/>
          <p:nvPr/>
        </p:nvSpPr>
        <p:spPr>
          <a:xfrm>
            <a:off x="4038600" y="3200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2" name="Rectangle 771"/>
          <p:cNvSpPr/>
          <p:nvPr/>
        </p:nvSpPr>
        <p:spPr>
          <a:xfrm>
            <a:off x="609600" y="3429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3" name="Rectangle 772"/>
          <p:cNvSpPr/>
          <p:nvPr/>
        </p:nvSpPr>
        <p:spPr>
          <a:xfrm>
            <a:off x="838200" y="3429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4" name="Rectangle 773"/>
          <p:cNvSpPr/>
          <p:nvPr/>
        </p:nvSpPr>
        <p:spPr>
          <a:xfrm>
            <a:off x="1066800" y="3429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5" name="Rectangle 774"/>
          <p:cNvSpPr/>
          <p:nvPr/>
        </p:nvSpPr>
        <p:spPr>
          <a:xfrm>
            <a:off x="1295400" y="3429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6" name="Rectangle 775"/>
          <p:cNvSpPr/>
          <p:nvPr/>
        </p:nvSpPr>
        <p:spPr>
          <a:xfrm>
            <a:off x="1524000" y="3429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7" name="Rectangle 776"/>
          <p:cNvSpPr/>
          <p:nvPr/>
        </p:nvSpPr>
        <p:spPr>
          <a:xfrm>
            <a:off x="1752600" y="3429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8" name="Rectangle 777"/>
          <p:cNvSpPr/>
          <p:nvPr/>
        </p:nvSpPr>
        <p:spPr>
          <a:xfrm>
            <a:off x="1981200" y="3429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9" name="Rectangle 778"/>
          <p:cNvSpPr/>
          <p:nvPr/>
        </p:nvSpPr>
        <p:spPr>
          <a:xfrm>
            <a:off x="2209800" y="3429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0" name="Rectangle 779"/>
          <p:cNvSpPr/>
          <p:nvPr/>
        </p:nvSpPr>
        <p:spPr>
          <a:xfrm>
            <a:off x="2438400" y="3429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1" name="Rectangle 780"/>
          <p:cNvSpPr/>
          <p:nvPr/>
        </p:nvSpPr>
        <p:spPr>
          <a:xfrm>
            <a:off x="2667000" y="3429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2" name="Rectangle 781"/>
          <p:cNvSpPr/>
          <p:nvPr/>
        </p:nvSpPr>
        <p:spPr>
          <a:xfrm>
            <a:off x="2895600" y="3429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3" name="Rectangle 782"/>
          <p:cNvSpPr/>
          <p:nvPr/>
        </p:nvSpPr>
        <p:spPr>
          <a:xfrm>
            <a:off x="3124200" y="3429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4" name="Rectangle 783"/>
          <p:cNvSpPr/>
          <p:nvPr/>
        </p:nvSpPr>
        <p:spPr>
          <a:xfrm>
            <a:off x="3352800" y="3429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5" name="Rectangle 784"/>
          <p:cNvSpPr/>
          <p:nvPr/>
        </p:nvSpPr>
        <p:spPr>
          <a:xfrm>
            <a:off x="3581400" y="3429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6" name="Rectangle 785"/>
          <p:cNvSpPr/>
          <p:nvPr/>
        </p:nvSpPr>
        <p:spPr>
          <a:xfrm>
            <a:off x="3810000" y="3429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7" name="Rectangle 786"/>
          <p:cNvSpPr/>
          <p:nvPr/>
        </p:nvSpPr>
        <p:spPr>
          <a:xfrm>
            <a:off x="4038600" y="3429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8" name="Rectangle 787"/>
          <p:cNvSpPr/>
          <p:nvPr/>
        </p:nvSpPr>
        <p:spPr>
          <a:xfrm>
            <a:off x="609600" y="3657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9" name="Rectangle 788"/>
          <p:cNvSpPr/>
          <p:nvPr/>
        </p:nvSpPr>
        <p:spPr>
          <a:xfrm>
            <a:off x="838200" y="3657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0" name="Rectangle 789"/>
          <p:cNvSpPr/>
          <p:nvPr/>
        </p:nvSpPr>
        <p:spPr>
          <a:xfrm>
            <a:off x="1066800" y="3657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1" name="Rectangle 790"/>
          <p:cNvSpPr/>
          <p:nvPr/>
        </p:nvSpPr>
        <p:spPr>
          <a:xfrm>
            <a:off x="1295400" y="3657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2" name="Rectangle 791"/>
          <p:cNvSpPr/>
          <p:nvPr/>
        </p:nvSpPr>
        <p:spPr>
          <a:xfrm>
            <a:off x="1524000" y="3657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3" name="Rectangle 792"/>
          <p:cNvSpPr/>
          <p:nvPr/>
        </p:nvSpPr>
        <p:spPr>
          <a:xfrm>
            <a:off x="1752600" y="3657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4" name="Rectangle 793"/>
          <p:cNvSpPr/>
          <p:nvPr/>
        </p:nvSpPr>
        <p:spPr>
          <a:xfrm>
            <a:off x="1981200" y="3657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5" name="Rectangle 794"/>
          <p:cNvSpPr/>
          <p:nvPr/>
        </p:nvSpPr>
        <p:spPr>
          <a:xfrm>
            <a:off x="2209800" y="3657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6" name="Rectangle 795"/>
          <p:cNvSpPr/>
          <p:nvPr/>
        </p:nvSpPr>
        <p:spPr>
          <a:xfrm>
            <a:off x="2438400" y="3657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7" name="Rectangle 796"/>
          <p:cNvSpPr/>
          <p:nvPr/>
        </p:nvSpPr>
        <p:spPr>
          <a:xfrm>
            <a:off x="2667000" y="3657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8" name="Rectangle 797"/>
          <p:cNvSpPr/>
          <p:nvPr/>
        </p:nvSpPr>
        <p:spPr>
          <a:xfrm>
            <a:off x="2895600" y="3657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9" name="Rectangle 798"/>
          <p:cNvSpPr/>
          <p:nvPr/>
        </p:nvSpPr>
        <p:spPr>
          <a:xfrm>
            <a:off x="3124200" y="3657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0" name="Rectangle 799"/>
          <p:cNvSpPr/>
          <p:nvPr/>
        </p:nvSpPr>
        <p:spPr>
          <a:xfrm>
            <a:off x="3352800" y="3657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1" name="Rectangle 800"/>
          <p:cNvSpPr/>
          <p:nvPr/>
        </p:nvSpPr>
        <p:spPr>
          <a:xfrm>
            <a:off x="3581400" y="3657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2" name="Rectangle 801"/>
          <p:cNvSpPr/>
          <p:nvPr/>
        </p:nvSpPr>
        <p:spPr>
          <a:xfrm>
            <a:off x="3810000" y="3657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3" name="Rectangle 802"/>
          <p:cNvSpPr/>
          <p:nvPr/>
        </p:nvSpPr>
        <p:spPr>
          <a:xfrm>
            <a:off x="4038600" y="3657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4" name="Rectangle 803"/>
          <p:cNvSpPr/>
          <p:nvPr/>
        </p:nvSpPr>
        <p:spPr>
          <a:xfrm>
            <a:off x="609600" y="3886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5" name="Rectangle 804"/>
          <p:cNvSpPr/>
          <p:nvPr/>
        </p:nvSpPr>
        <p:spPr>
          <a:xfrm>
            <a:off x="838200" y="3886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6" name="Rectangle 805"/>
          <p:cNvSpPr/>
          <p:nvPr/>
        </p:nvSpPr>
        <p:spPr>
          <a:xfrm>
            <a:off x="1066800" y="3886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7" name="Rectangle 806"/>
          <p:cNvSpPr/>
          <p:nvPr/>
        </p:nvSpPr>
        <p:spPr>
          <a:xfrm>
            <a:off x="1295400" y="3886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8" name="Rectangle 807"/>
          <p:cNvSpPr/>
          <p:nvPr/>
        </p:nvSpPr>
        <p:spPr>
          <a:xfrm>
            <a:off x="1524000" y="3886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9" name="Rectangle 808"/>
          <p:cNvSpPr/>
          <p:nvPr/>
        </p:nvSpPr>
        <p:spPr>
          <a:xfrm>
            <a:off x="1752600" y="3886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0" name="Rectangle 809"/>
          <p:cNvSpPr/>
          <p:nvPr/>
        </p:nvSpPr>
        <p:spPr>
          <a:xfrm>
            <a:off x="1981200" y="3886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1" name="Rectangle 810"/>
          <p:cNvSpPr/>
          <p:nvPr/>
        </p:nvSpPr>
        <p:spPr>
          <a:xfrm>
            <a:off x="2209800" y="3886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2" name="Rectangle 811"/>
          <p:cNvSpPr/>
          <p:nvPr/>
        </p:nvSpPr>
        <p:spPr>
          <a:xfrm>
            <a:off x="2438400" y="3886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3" name="Rectangle 812"/>
          <p:cNvSpPr/>
          <p:nvPr/>
        </p:nvSpPr>
        <p:spPr>
          <a:xfrm>
            <a:off x="2667000" y="3886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4" name="Rectangle 813"/>
          <p:cNvSpPr/>
          <p:nvPr/>
        </p:nvSpPr>
        <p:spPr>
          <a:xfrm>
            <a:off x="2895600" y="3886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5" name="Rectangle 814"/>
          <p:cNvSpPr/>
          <p:nvPr/>
        </p:nvSpPr>
        <p:spPr>
          <a:xfrm>
            <a:off x="3124200" y="3886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6" name="Rectangle 815"/>
          <p:cNvSpPr/>
          <p:nvPr/>
        </p:nvSpPr>
        <p:spPr>
          <a:xfrm>
            <a:off x="3352800" y="3886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7" name="Rectangle 816"/>
          <p:cNvSpPr/>
          <p:nvPr/>
        </p:nvSpPr>
        <p:spPr>
          <a:xfrm>
            <a:off x="3581400" y="3886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8" name="Rectangle 817"/>
          <p:cNvSpPr/>
          <p:nvPr/>
        </p:nvSpPr>
        <p:spPr>
          <a:xfrm>
            <a:off x="3810000" y="3886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9" name="Rectangle 818"/>
          <p:cNvSpPr/>
          <p:nvPr/>
        </p:nvSpPr>
        <p:spPr>
          <a:xfrm>
            <a:off x="4038600" y="3886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0" name="Rectangle 819"/>
          <p:cNvSpPr/>
          <p:nvPr/>
        </p:nvSpPr>
        <p:spPr>
          <a:xfrm>
            <a:off x="609600" y="4114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1" name="Rectangle 820"/>
          <p:cNvSpPr/>
          <p:nvPr/>
        </p:nvSpPr>
        <p:spPr>
          <a:xfrm>
            <a:off x="838200" y="4114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2" name="Rectangle 821"/>
          <p:cNvSpPr/>
          <p:nvPr/>
        </p:nvSpPr>
        <p:spPr>
          <a:xfrm>
            <a:off x="1066800" y="4114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3" name="Rectangle 822"/>
          <p:cNvSpPr/>
          <p:nvPr/>
        </p:nvSpPr>
        <p:spPr>
          <a:xfrm>
            <a:off x="1295400" y="4114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4" name="Rectangle 823"/>
          <p:cNvSpPr/>
          <p:nvPr/>
        </p:nvSpPr>
        <p:spPr>
          <a:xfrm>
            <a:off x="1524000" y="4114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5" name="Rectangle 824"/>
          <p:cNvSpPr/>
          <p:nvPr/>
        </p:nvSpPr>
        <p:spPr>
          <a:xfrm>
            <a:off x="1752600" y="4114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6" name="Rectangle 825"/>
          <p:cNvSpPr/>
          <p:nvPr/>
        </p:nvSpPr>
        <p:spPr>
          <a:xfrm>
            <a:off x="1981200" y="4114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7" name="Rectangle 826"/>
          <p:cNvSpPr/>
          <p:nvPr/>
        </p:nvSpPr>
        <p:spPr>
          <a:xfrm>
            <a:off x="2209800" y="4114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8" name="Rectangle 827"/>
          <p:cNvSpPr/>
          <p:nvPr/>
        </p:nvSpPr>
        <p:spPr>
          <a:xfrm>
            <a:off x="2438400" y="4114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9" name="Rectangle 828"/>
          <p:cNvSpPr/>
          <p:nvPr/>
        </p:nvSpPr>
        <p:spPr>
          <a:xfrm>
            <a:off x="2667000" y="4114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0" name="Rectangle 829"/>
          <p:cNvSpPr/>
          <p:nvPr/>
        </p:nvSpPr>
        <p:spPr>
          <a:xfrm>
            <a:off x="2895600" y="4114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1" name="Rectangle 830"/>
          <p:cNvSpPr/>
          <p:nvPr/>
        </p:nvSpPr>
        <p:spPr>
          <a:xfrm>
            <a:off x="3124200" y="4114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2" name="Rectangle 831"/>
          <p:cNvSpPr/>
          <p:nvPr/>
        </p:nvSpPr>
        <p:spPr>
          <a:xfrm>
            <a:off x="3352800" y="4114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3" name="Rectangle 832"/>
          <p:cNvSpPr/>
          <p:nvPr/>
        </p:nvSpPr>
        <p:spPr>
          <a:xfrm>
            <a:off x="3581400" y="4114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4" name="Rectangle 833"/>
          <p:cNvSpPr/>
          <p:nvPr/>
        </p:nvSpPr>
        <p:spPr>
          <a:xfrm>
            <a:off x="3810000" y="4114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5" name="Rectangle 834"/>
          <p:cNvSpPr/>
          <p:nvPr/>
        </p:nvSpPr>
        <p:spPr>
          <a:xfrm>
            <a:off x="4038600" y="4114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" name="TextBox 3"/>
          <p:cNvSpPr txBox="1"/>
          <p:nvPr/>
        </p:nvSpPr>
        <p:spPr>
          <a:xfrm>
            <a:off x="158620" y="93307"/>
            <a:ext cx="3608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kernel 3: reduce_y</a:t>
            </a:r>
            <a:r>
              <a:rPr lang="en-US" sz="2000"/>
              <a:t>__big_x_big_y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96000" y="1498818"/>
            <a:ext cx="56069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Each thread is responsible for a single column of the block.</a:t>
            </a:r>
          </a:p>
          <a:p>
            <a:r>
              <a:rPr lang="en-US" sz="1600"/>
              <a:t>bdx=tune{32,64,128,192,256}</a:t>
            </a:r>
          </a:p>
          <a:p>
            <a:r>
              <a:rPr lang="en-US" sz="1600"/>
              <a:t>bdy=1</a:t>
            </a:r>
          </a:p>
          <a:p>
            <a:r>
              <a:rPr lang="en-US" sz="1600"/>
              <a:t>wdx=1</a:t>
            </a:r>
          </a:p>
          <a:p>
            <a:r>
              <a:rPr lang="en-US" sz="1600" smtClean="0"/>
              <a:t>wdy=tune{1,2,3,4,5,6,7,8}</a:t>
            </a:r>
            <a:endParaRPr lang="en-US" sz="1600"/>
          </a:p>
          <a:p>
            <a:r>
              <a:rPr lang="en-US" sz="1600"/>
              <a:t>gdx=divup(x,bdx)</a:t>
            </a:r>
          </a:p>
          <a:p>
            <a:r>
              <a:rPr lang="en-US" sz="1600" smtClean="0"/>
              <a:t>gdy=divup(y,bdx*wdy) </a:t>
            </a:r>
            <a:r>
              <a:rPr lang="en-US" sz="1600"/>
              <a:t>// each thread handles </a:t>
            </a:r>
            <a:r>
              <a:rPr lang="en-US" sz="1600" smtClean="0"/>
              <a:t>bdx*wdy </a:t>
            </a:r>
            <a:r>
              <a:rPr lang="en-US" sz="1600"/>
              <a:t>elements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096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3" name="Rectangle 72"/>
          <p:cNvSpPr/>
          <p:nvPr/>
        </p:nvSpPr>
        <p:spPr>
          <a:xfrm>
            <a:off x="8382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4" name="Rectangle 73"/>
          <p:cNvSpPr/>
          <p:nvPr/>
        </p:nvSpPr>
        <p:spPr>
          <a:xfrm>
            <a:off x="10668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5" name="Rectangle 74"/>
          <p:cNvSpPr/>
          <p:nvPr/>
        </p:nvSpPr>
        <p:spPr>
          <a:xfrm>
            <a:off x="12954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6" name="Rectangle 75"/>
          <p:cNvSpPr/>
          <p:nvPr/>
        </p:nvSpPr>
        <p:spPr>
          <a:xfrm>
            <a:off x="15240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7" name="Rectangle 76"/>
          <p:cNvSpPr/>
          <p:nvPr/>
        </p:nvSpPr>
        <p:spPr>
          <a:xfrm>
            <a:off x="17526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" name="Rectangle 77"/>
          <p:cNvSpPr/>
          <p:nvPr/>
        </p:nvSpPr>
        <p:spPr>
          <a:xfrm>
            <a:off x="19812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" name="Rectangle 78"/>
          <p:cNvSpPr/>
          <p:nvPr/>
        </p:nvSpPr>
        <p:spPr>
          <a:xfrm>
            <a:off x="22098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8" name="Rectangle 87"/>
          <p:cNvSpPr/>
          <p:nvPr/>
        </p:nvSpPr>
        <p:spPr>
          <a:xfrm>
            <a:off x="24384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9" name="Rectangle 88"/>
          <p:cNvSpPr/>
          <p:nvPr/>
        </p:nvSpPr>
        <p:spPr>
          <a:xfrm>
            <a:off x="26670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" name="Rectangle 89"/>
          <p:cNvSpPr/>
          <p:nvPr/>
        </p:nvSpPr>
        <p:spPr>
          <a:xfrm>
            <a:off x="28956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" name="Rectangle 90"/>
          <p:cNvSpPr/>
          <p:nvPr/>
        </p:nvSpPr>
        <p:spPr>
          <a:xfrm>
            <a:off x="31242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" name="Rectangle 91"/>
          <p:cNvSpPr/>
          <p:nvPr/>
        </p:nvSpPr>
        <p:spPr>
          <a:xfrm>
            <a:off x="33528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" name="Rectangle 92"/>
          <p:cNvSpPr/>
          <p:nvPr/>
        </p:nvSpPr>
        <p:spPr>
          <a:xfrm>
            <a:off x="35814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4" name="Rectangle 93"/>
          <p:cNvSpPr/>
          <p:nvPr/>
        </p:nvSpPr>
        <p:spPr>
          <a:xfrm>
            <a:off x="38100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5" name="Rectangle 94"/>
          <p:cNvSpPr/>
          <p:nvPr/>
        </p:nvSpPr>
        <p:spPr>
          <a:xfrm>
            <a:off x="4038600" y="685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4" name="Rectangle 103"/>
          <p:cNvSpPr/>
          <p:nvPr/>
        </p:nvSpPr>
        <p:spPr>
          <a:xfrm>
            <a:off x="42672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5" name="Rectangle 104"/>
          <p:cNvSpPr/>
          <p:nvPr/>
        </p:nvSpPr>
        <p:spPr>
          <a:xfrm>
            <a:off x="44958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6" name="Rectangle 105"/>
          <p:cNvSpPr/>
          <p:nvPr/>
        </p:nvSpPr>
        <p:spPr>
          <a:xfrm>
            <a:off x="47244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7" name="Rectangle 106"/>
          <p:cNvSpPr/>
          <p:nvPr/>
        </p:nvSpPr>
        <p:spPr>
          <a:xfrm>
            <a:off x="49530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8" name="Rectangle 107"/>
          <p:cNvSpPr/>
          <p:nvPr/>
        </p:nvSpPr>
        <p:spPr>
          <a:xfrm>
            <a:off x="5181600" y="685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17" name="Rectangle 116"/>
          <p:cNvSpPr/>
          <p:nvPr/>
        </p:nvSpPr>
        <p:spPr>
          <a:xfrm>
            <a:off x="6096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18" name="Rectangle 117"/>
          <p:cNvSpPr/>
          <p:nvPr/>
        </p:nvSpPr>
        <p:spPr>
          <a:xfrm>
            <a:off x="8382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19" name="Rectangle 118"/>
          <p:cNvSpPr/>
          <p:nvPr/>
        </p:nvSpPr>
        <p:spPr>
          <a:xfrm>
            <a:off x="10668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0" name="Rectangle 119"/>
          <p:cNvSpPr/>
          <p:nvPr/>
        </p:nvSpPr>
        <p:spPr>
          <a:xfrm>
            <a:off x="12954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1" name="Rectangle 120"/>
          <p:cNvSpPr/>
          <p:nvPr/>
        </p:nvSpPr>
        <p:spPr>
          <a:xfrm>
            <a:off x="15240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2" name="Rectangle 121"/>
          <p:cNvSpPr/>
          <p:nvPr/>
        </p:nvSpPr>
        <p:spPr>
          <a:xfrm>
            <a:off x="17526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3" name="Rectangle 122"/>
          <p:cNvSpPr/>
          <p:nvPr/>
        </p:nvSpPr>
        <p:spPr>
          <a:xfrm>
            <a:off x="19812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24" name="Rectangle 123"/>
          <p:cNvSpPr/>
          <p:nvPr/>
        </p:nvSpPr>
        <p:spPr>
          <a:xfrm>
            <a:off x="22098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3" name="Rectangle 132"/>
          <p:cNvSpPr/>
          <p:nvPr/>
        </p:nvSpPr>
        <p:spPr>
          <a:xfrm>
            <a:off x="24384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4" name="Rectangle 133"/>
          <p:cNvSpPr/>
          <p:nvPr/>
        </p:nvSpPr>
        <p:spPr>
          <a:xfrm>
            <a:off x="26670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5" name="Rectangle 134"/>
          <p:cNvSpPr/>
          <p:nvPr/>
        </p:nvSpPr>
        <p:spPr>
          <a:xfrm>
            <a:off x="28956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6" name="Rectangle 135"/>
          <p:cNvSpPr/>
          <p:nvPr/>
        </p:nvSpPr>
        <p:spPr>
          <a:xfrm>
            <a:off x="31242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7" name="Rectangle 136"/>
          <p:cNvSpPr/>
          <p:nvPr/>
        </p:nvSpPr>
        <p:spPr>
          <a:xfrm>
            <a:off x="33528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8" name="Rectangle 137"/>
          <p:cNvSpPr/>
          <p:nvPr/>
        </p:nvSpPr>
        <p:spPr>
          <a:xfrm>
            <a:off x="35814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9" name="Rectangle 138"/>
          <p:cNvSpPr/>
          <p:nvPr/>
        </p:nvSpPr>
        <p:spPr>
          <a:xfrm>
            <a:off x="38100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0" name="Rectangle 139"/>
          <p:cNvSpPr/>
          <p:nvPr/>
        </p:nvSpPr>
        <p:spPr>
          <a:xfrm>
            <a:off x="4038600" y="914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9" name="Rectangle 148"/>
          <p:cNvSpPr/>
          <p:nvPr/>
        </p:nvSpPr>
        <p:spPr>
          <a:xfrm>
            <a:off x="42672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0" name="Rectangle 149"/>
          <p:cNvSpPr/>
          <p:nvPr/>
        </p:nvSpPr>
        <p:spPr>
          <a:xfrm>
            <a:off x="44958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1" name="Rectangle 150"/>
          <p:cNvSpPr/>
          <p:nvPr/>
        </p:nvSpPr>
        <p:spPr>
          <a:xfrm>
            <a:off x="47244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2" name="Rectangle 151"/>
          <p:cNvSpPr/>
          <p:nvPr/>
        </p:nvSpPr>
        <p:spPr>
          <a:xfrm>
            <a:off x="49530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53" name="Rectangle 152"/>
          <p:cNvSpPr/>
          <p:nvPr/>
        </p:nvSpPr>
        <p:spPr>
          <a:xfrm>
            <a:off x="5181600" y="914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61" name="Rectangle 160"/>
          <p:cNvSpPr/>
          <p:nvPr/>
        </p:nvSpPr>
        <p:spPr>
          <a:xfrm>
            <a:off x="6096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62" name="Rectangle 161"/>
          <p:cNvSpPr/>
          <p:nvPr/>
        </p:nvSpPr>
        <p:spPr>
          <a:xfrm>
            <a:off x="8382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63" name="Rectangle 162"/>
          <p:cNvSpPr/>
          <p:nvPr/>
        </p:nvSpPr>
        <p:spPr>
          <a:xfrm>
            <a:off x="10668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64" name="Rectangle 163"/>
          <p:cNvSpPr/>
          <p:nvPr/>
        </p:nvSpPr>
        <p:spPr>
          <a:xfrm>
            <a:off x="12954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65" name="Rectangle 164"/>
          <p:cNvSpPr/>
          <p:nvPr/>
        </p:nvSpPr>
        <p:spPr>
          <a:xfrm>
            <a:off x="15240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66" name="Rectangle 165"/>
          <p:cNvSpPr/>
          <p:nvPr/>
        </p:nvSpPr>
        <p:spPr>
          <a:xfrm>
            <a:off x="17526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67" name="Rectangle 166"/>
          <p:cNvSpPr/>
          <p:nvPr/>
        </p:nvSpPr>
        <p:spPr>
          <a:xfrm>
            <a:off x="19812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68" name="Rectangle 167"/>
          <p:cNvSpPr/>
          <p:nvPr/>
        </p:nvSpPr>
        <p:spPr>
          <a:xfrm>
            <a:off x="22098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77" name="Rectangle 176"/>
          <p:cNvSpPr/>
          <p:nvPr/>
        </p:nvSpPr>
        <p:spPr>
          <a:xfrm>
            <a:off x="24384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78" name="Rectangle 177"/>
          <p:cNvSpPr/>
          <p:nvPr/>
        </p:nvSpPr>
        <p:spPr>
          <a:xfrm>
            <a:off x="26670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79" name="Rectangle 178"/>
          <p:cNvSpPr/>
          <p:nvPr/>
        </p:nvSpPr>
        <p:spPr>
          <a:xfrm>
            <a:off x="28956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80" name="Rectangle 179"/>
          <p:cNvSpPr/>
          <p:nvPr/>
        </p:nvSpPr>
        <p:spPr>
          <a:xfrm>
            <a:off x="31242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81" name="Rectangle 180"/>
          <p:cNvSpPr/>
          <p:nvPr/>
        </p:nvSpPr>
        <p:spPr>
          <a:xfrm>
            <a:off x="33528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82" name="Rectangle 181"/>
          <p:cNvSpPr/>
          <p:nvPr/>
        </p:nvSpPr>
        <p:spPr>
          <a:xfrm>
            <a:off x="35814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83" name="Rectangle 182"/>
          <p:cNvSpPr/>
          <p:nvPr/>
        </p:nvSpPr>
        <p:spPr>
          <a:xfrm>
            <a:off x="38100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84" name="Rectangle 183"/>
          <p:cNvSpPr/>
          <p:nvPr/>
        </p:nvSpPr>
        <p:spPr>
          <a:xfrm>
            <a:off x="4038600" y="11430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93" name="Rectangle 192"/>
          <p:cNvSpPr/>
          <p:nvPr/>
        </p:nvSpPr>
        <p:spPr>
          <a:xfrm>
            <a:off x="42672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94" name="Rectangle 193"/>
          <p:cNvSpPr/>
          <p:nvPr/>
        </p:nvSpPr>
        <p:spPr>
          <a:xfrm>
            <a:off x="44958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95" name="Rectangle 194"/>
          <p:cNvSpPr/>
          <p:nvPr/>
        </p:nvSpPr>
        <p:spPr>
          <a:xfrm>
            <a:off x="47244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96" name="Rectangle 195"/>
          <p:cNvSpPr/>
          <p:nvPr/>
        </p:nvSpPr>
        <p:spPr>
          <a:xfrm>
            <a:off x="49530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97" name="Rectangle 196"/>
          <p:cNvSpPr/>
          <p:nvPr/>
        </p:nvSpPr>
        <p:spPr>
          <a:xfrm>
            <a:off x="5181600" y="1143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05" name="Rectangle 204"/>
          <p:cNvSpPr/>
          <p:nvPr/>
        </p:nvSpPr>
        <p:spPr>
          <a:xfrm>
            <a:off x="6096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06" name="Rectangle 205"/>
          <p:cNvSpPr/>
          <p:nvPr/>
        </p:nvSpPr>
        <p:spPr>
          <a:xfrm>
            <a:off x="8382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07" name="Rectangle 206"/>
          <p:cNvSpPr/>
          <p:nvPr/>
        </p:nvSpPr>
        <p:spPr>
          <a:xfrm>
            <a:off x="10668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08" name="Rectangle 207"/>
          <p:cNvSpPr/>
          <p:nvPr/>
        </p:nvSpPr>
        <p:spPr>
          <a:xfrm>
            <a:off x="12954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09" name="Rectangle 208"/>
          <p:cNvSpPr/>
          <p:nvPr/>
        </p:nvSpPr>
        <p:spPr>
          <a:xfrm>
            <a:off x="15240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10" name="Rectangle 209"/>
          <p:cNvSpPr/>
          <p:nvPr/>
        </p:nvSpPr>
        <p:spPr>
          <a:xfrm>
            <a:off x="17526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11" name="Rectangle 210"/>
          <p:cNvSpPr/>
          <p:nvPr/>
        </p:nvSpPr>
        <p:spPr>
          <a:xfrm>
            <a:off x="19812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12" name="Rectangle 211"/>
          <p:cNvSpPr/>
          <p:nvPr/>
        </p:nvSpPr>
        <p:spPr>
          <a:xfrm>
            <a:off x="22098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1" name="Rectangle 220"/>
          <p:cNvSpPr/>
          <p:nvPr/>
        </p:nvSpPr>
        <p:spPr>
          <a:xfrm>
            <a:off x="24384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2" name="Rectangle 221"/>
          <p:cNvSpPr/>
          <p:nvPr/>
        </p:nvSpPr>
        <p:spPr>
          <a:xfrm>
            <a:off x="26670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3" name="Rectangle 222"/>
          <p:cNvSpPr/>
          <p:nvPr/>
        </p:nvSpPr>
        <p:spPr>
          <a:xfrm>
            <a:off x="28956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4" name="Rectangle 223"/>
          <p:cNvSpPr/>
          <p:nvPr/>
        </p:nvSpPr>
        <p:spPr>
          <a:xfrm>
            <a:off x="31242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5" name="Rectangle 224"/>
          <p:cNvSpPr/>
          <p:nvPr/>
        </p:nvSpPr>
        <p:spPr>
          <a:xfrm>
            <a:off x="33528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6" name="Rectangle 225"/>
          <p:cNvSpPr/>
          <p:nvPr/>
        </p:nvSpPr>
        <p:spPr>
          <a:xfrm>
            <a:off x="35814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7" name="Rectangle 226"/>
          <p:cNvSpPr/>
          <p:nvPr/>
        </p:nvSpPr>
        <p:spPr>
          <a:xfrm>
            <a:off x="38100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8" name="Rectangle 227"/>
          <p:cNvSpPr/>
          <p:nvPr/>
        </p:nvSpPr>
        <p:spPr>
          <a:xfrm>
            <a:off x="4038600" y="13716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37" name="Rectangle 236"/>
          <p:cNvSpPr/>
          <p:nvPr/>
        </p:nvSpPr>
        <p:spPr>
          <a:xfrm>
            <a:off x="42672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38" name="Rectangle 237"/>
          <p:cNvSpPr/>
          <p:nvPr/>
        </p:nvSpPr>
        <p:spPr>
          <a:xfrm>
            <a:off x="44958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39" name="Rectangle 238"/>
          <p:cNvSpPr/>
          <p:nvPr/>
        </p:nvSpPr>
        <p:spPr>
          <a:xfrm>
            <a:off x="47244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40" name="Rectangle 239"/>
          <p:cNvSpPr/>
          <p:nvPr/>
        </p:nvSpPr>
        <p:spPr>
          <a:xfrm>
            <a:off x="49530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41" name="Rectangle 240"/>
          <p:cNvSpPr/>
          <p:nvPr/>
        </p:nvSpPr>
        <p:spPr>
          <a:xfrm>
            <a:off x="5181600" y="1371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49" name="Rectangle 248"/>
          <p:cNvSpPr/>
          <p:nvPr/>
        </p:nvSpPr>
        <p:spPr>
          <a:xfrm>
            <a:off x="6096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50" name="Rectangle 249"/>
          <p:cNvSpPr/>
          <p:nvPr/>
        </p:nvSpPr>
        <p:spPr>
          <a:xfrm>
            <a:off x="8382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51" name="Rectangle 250"/>
          <p:cNvSpPr/>
          <p:nvPr/>
        </p:nvSpPr>
        <p:spPr>
          <a:xfrm>
            <a:off x="10668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52" name="Rectangle 251"/>
          <p:cNvSpPr/>
          <p:nvPr/>
        </p:nvSpPr>
        <p:spPr>
          <a:xfrm>
            <a:off x="12954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53" name="Rectangle 252"/>
          <p:cNvSpPr/>
          <p:nvPr/>
        </p:nvSpPr>
        <p:spPr>
          <a:xfrm>
            <a:off x="15240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54" name="Rectangle 253"/>
          <p:cNvSpPr/>
          <p:nvPr/>
        </p:nvSpPr>
        <p:spPr>
          <a:xfrm>
            <a:off x="17526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55" name="Rectangle 254"/>
          <p:cNvSpPr/>
          <p:nvPr/>
        </p:nvSpPr>
        <p:spPr>
          <a:xfrm>
            <a:off x="19812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56" name="Rectangle 255"/>
          <p:cNvSpPr/>
          <p:nvPr/>
        </p:nvSpPr>
        <p:spPr>
          <a:xfrm>
            <a:off x="22098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65" name="Rectangle 264"/>
          <p:cNvSpPr/>
          <p:nvPr/>
        </p:nvSpPr>
        <p:spPr>
          <a:xfrm>
            <a:off x="24384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66" name="Rectangle 265"/>
          <p:cNvSpPr/>
          <p:nvPr/>
        </p:nvSpPr>
        <p:spPr>
          <a:xfrm>
            <a:off x="26670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67" name="Rectangle 266"/>
          <p:cNvSpPr/>
          <p:nvPr/>
        </p:nvSpPr>
        <p:spPr>
          <a:xfrm>
            <a:off x="28956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68" name="Rectangle 267"/>
          <p:cNvSpPr/>
          <p:nvPr/>
        </p:nvSpPr>
        <p:spPr>
          <a:xfrm>
            <a:off x="31242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69" name="Rectangle 268"/>
          <p:cNvSpPr/>
          <p:nvPr/>
        </p:nvSpPr>
        <p:spPr>
          <a:xfrm>
            <a:off x="33528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70" name="Rectangle 269"/>
          <p:cNvSpPr/>
          <p:nvPr/>
        </p:nvSpPr>
        <p:spPr>
          <a:xfrm>
            <a:off x="35814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71" name="Rectangle 270"/>
          <p:cNvSpPr/>
          <p:nvPr/>
        </p:nvSpPr>
        <p:spPr>
          <a:xfrm>
            <a:off x="38100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72" name="Rectangle 271"/>
          <p:cNvSpPr/>
          <p:nvPr/>
        </p:nvSpPr>
        <p:spPr>
          <a:xfrm>
            <a:off x="4038600" y="16002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81" name="Rectangle 280"/>
          <p:cNvSpPr/>
          <p:nvPr/>
        </p:nvSpPr>
        <p:spPr>
          <a:xfrm>
            <a:off x="42672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82" name="Rectangle 281"/>
          <p:cNvSpPr/>
          <p:nvPr/>
        </p:nvSpPr>
        <p:spPr>
          <a:xfrm>
            <a:off x="44958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83" name="Rectangle 282"/>
          <p:cNvSpPr/>
          <p:nvPr/>
        </p:nvSpPr>
        <p:spPr>
          <a:xfrm>
            <a:off x="47244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84" name="Rectangle 283"/>
          <p:cNvSpPr/>
          <p:nvPr/>
        </p:nvSpPr>
        <p:spPr>
          <a:xfrm>
            <a:off x="49530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85" name="Rectangle 284"/>
          <p:cNvSpPr/>
          <p:nvPr/>
        </p:nvSpPr>
        <p:spPr>
          <a:xfrm>
            <a:off x="5181600" y="1600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93" name="Rectangle 292"/>
          <p:cNvSpPr/>
          <p:nvPr/>
        </p:nvSpPr>
        <p:spPr>
          <a:xfrm>
            <a:off x="6096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94" name="Rectangle 293"/>
          <p:cNvSpPr/>
          <p:nvPr/>
        </p:nvSpPr>
        <p:spPr>
          <a:xfrm>
            <a:off x="8382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95" name="Rectangle 294"/>
          <p:cNvSpPr/>
          <p:nvPr/>
        </p:nvSpPr>
        <p:spPr>
          <a:xfrm>
            <a:off x="10668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96" name="Rectangle 295"/>
          <p:cNvSpPr/>
          <p:nvPr/>
        </p:nvSpPr>
        <p:spPr>
          <a:xfrm>
            <a:off x="12954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97" name="Rectangle 296"/>
          <p:cNvSpPr/>
          <p:nvPr/>
        </p:nvSpPr>
        <p:spPr>
          <a:xfrm>
            <a:off x="15240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98" name="Rectangle 297"/>
          <p:cNvSpPr/>
          <p:nvPr/>
        </p:nvSpPr>
        <p:spPr>
          <a:xfrm>
            <a:off x="17526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99" name="Rectangle 298"/>
          <p:cNvSpPr/>
          <p:nvPr/>
        </p:nvSpPr>
        <p:spPr>
          <a:xfrm>
            <a:off x="19812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00" name="Rectangle 299"/>
          <p:cNvSpPr/>
          <p:nvPr/>
        </p:nvSpPr>
        <p:spPr>
          <a:xfrm>
            <a:off x="22098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09" name="Rectangle 308"/>
          <p:cNvSpPr/>
          <p:nvPr/>
        </p:nvSpPr>
        <p:spPr>
          <a:xfrm>
            <a:off x="24384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10" name="Rectangle 309"/>
          <p:cNvSpPr/>
          <p:nvPr/>
        </p:nvSpPr>
        <p:spPr>
          <a:xfrm>
            <a:off x="26670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11" name="Rectangle 310"/>
          <p:cNvSpPr/>
          <p:nvPr/>
        </p:nvSpPr>
        <p:spPr>
          <a:xfrm>
            <a:off x="28956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12" name="Rectangle 311"/>
          <p:cNvSpPr/>
          <p:nvPr/>
        </p:nvSpPr>
        <p:spPr>
          <a:xfrm>
            <a:off x="31242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13" name="Rectangle 312"/>
          <p:cNvSpPr/>
          <p:nvPr/>
        </p:nvSpPr>
        <p:spPr>
          <a:xfrm>
            <a:off x="33528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14" name="Rectangle 313"/>
          <p:cNvSpPr/>
          <p:nvPr/>
        </p:nvSpPr>
        <p:spPr>
          <a:xfrm>
            <a:off x="35814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15" name="Rectangle 314"/>
          <p:cNvSpPr/>
          <p:nvPr/>
        </p:nvSpPr>
        <p:spPr>
          <a:xfrm>
            <a:off x="38100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16" name="Rectangle 315"/>
          <p:cNvSpPr/>
          <p:nvPr/>
        </p:nvSpPr>
        <p:spPr>
          <a:xfrm>
            <a:off x="4038600" y="18288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25" name="Rectangle 324"/>
          <p:cNvSpPr/>
          <p:nvPr/>
        </p:nvSpPr>
        <p:spPr>
          <a:xfrm>
            <a:off x="42672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26" name="Rectangle 325"/>
          <p:cNvSpPr/>
          <p:nvPr/>
        </p:nvSpPr>
        <p:spPr>
          <a:xfrm>
            <a:off x="44958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27" name="Rectangle 326"/>
          <p:cNvSpPr/>
          <p:nvPr/>
        </p:nvSpPr>
        <p:spPr>
          <a:xfrm>
            <a:off x="47244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28" name="Rectangle 327"/>
          <p:cNvSpPr/>
          <p:nvPr/>
        </p:nvSpPr>
        <p:spPr>
          <a:xfrm>
            <a:off x="49530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29" name="Rectangle 328"/>
          <p:cNvSpPr/>
          <p:nvPr/>
        </p:nvSpPr>
        <p:spPr>
          <a:xfrm>
            <a:off x="5181600" y="1828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37" name="Rectangle 336"/>
          <p:cNvSpPr/>
          <p:nvPr/>
        </p:nvSpPr>
        <p:spPr>
          <a:xfrm>
            <a:off x="6096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38" name="Rectangle 337"/>
          <p:cNvSpPr/>
          <p:nvPr/>
        </p:nvSpPr>
        <p:spPr>
          <a:xfrm>
            <a:off x="8382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39" name="Rectangle 338"/>
          <p:cNvSpPr/>
          <p:nvPr/>
        </p:nvSpPr>
        <p:spPr>
          <a:xfrm>
            <a:off x="10668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40" name="Rectangle 339"/>
          <p:cNvSpPr/>
          <p:nvPr/>
        </p:nvSpPr>
        <p:spPr>
          <a:xfrm>
            <a:off x="12954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41" name="Rectangle 340"/>
          <p:cNvSpPr/>
          <p:nvPr/>
        </p:nvSpPr>
        <p:spPr>
          <a:xfrm>
            <a:off x="15240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42" name="Rectangle 341"/>
          <p:cNvSpPr/>
          <p:nvPr/>
        </p:nvSpPr>
        <p:spPr>
          <a:xfrm>
            <a:off x="17526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43" name="Rectangle 342"/>
          <p:cNvSpPr/>
          <p:nvPr/>
        </p:nvSpPr>
        <p:spPr>
          <a:xfrm>
            <a:off x="19812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44" name="Rectangle 343"/>
          <p:cNvSpPr/>
          <p:nvPr/>
        </p:nvSpPr>
        <p:spPr>
          <a:xfrm>
            <a:off x="22098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53" name="Rectangle 352"/>
          <p:cNvSpPr/>
          <p:nvPr/>
        </p:nvSpPr>
        <p:spPr>
          <a:xfrm>
            <a:off x="24384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54" name="Rectangle 353"/>
          <p:cNvSpPr/>
          <p:nvPr/>
        </p:nvSpPr>
        <p:spPr>
          <a:xfrm>
            <a:off x="26670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55" name="Rectangle 354"/>
          <p:cNvSpPr/>
          <p:nvPr/>
        </p:nvSpPr>
        <p:spPr>
          <a:xfrm>
            <a:off x="28956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56" name="Rectangle 355"/>
          <p:cNvSpPr/>
          <p:nvPr/>
        </p:nvSpPr>
        <p:spPr>
          <a:xfrm>
            <a:off x="31242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57" name="Rectangle 356"/>
          <p:cNvSpPr/>
          <p:nvPr/>
        </p:nvSpPr>
        <p:spPr>
          <a:xfrm>
            <a:off x="33528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58" name="Rectangle 357"/>
          <p:cNvSpPr/>
          <p:nvPr/>
        </p:nvSpPr>
        <p:spPr>
          <a:xfrm>
            <a:off x="35814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59" name="Rectangle 358"/>
          <p:cNvSpPr/>
          <p:nvPr/>
        </p:nvSpPr>
        <p:spPr>
          <a:xfrm>
            <a:off x="38100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60" name="Rectangle 359"/>
          <p:cNvSpPr/>
          <p:nvPr/>
        </p:nvSpPr>
        <p:spPr>
          <a:xfrm>
            <a:off x="4038600" y="20574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69" name="Rectangle 368"/>
          <p:cNvSpPr/>
          <p:nvPr/>
        </p:nvSpPr>
        <p:spPr>
          <a:xfrm>
            <a:off x="42672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70" name="Rectangle 369"/>
          <p:cNvSpPr/>
          <p:nvPr/>
        </p:nvSpPr>
        <p:spPr>
          <a:xfrm>
            <a:off x="44958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71" name="Rectangle 370"/>
          <p:cNvSpPr/>
          <p:nvPr/>
        </p:nvSpPr>
        <p:spPr>
          <a:xfrm>
            <a:off x="47244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72" name="Rectangle 371"/>
          <p:cNvSpPr/>
          <p:nvPr/>
        </p:nvSpPr>
        <p:spPr>
          <a:xfrm>
            <a:off x="49530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73" name="Rectangle 372"/>
          <p:cNvSpPr/>
          <p:nvPr/>
        </p:nvSpPr>
        <p:spPr>
          <a:xfrm>
            <a:off x="5181600" y="2057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81" name="Rectangle 380"/>
          <p:cNvSpPr/>
          <p:nvPr/>
        </p:nvSpPr>
        <p:spPr>
          <a:xfrm>
            <a:off x="609600" y="4343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82" name="Rectangle 381"/>
          <p:cNvSpPr/>
          <p:nvPr/>
        </p:nvSpPr>
        <p:spPr>
          <a:xfrm>
            <a:off x="838200" y="4343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83" name="Rectangle 382"/>
          <p:cNvSpPr/>
          <p:nvPr/>
        </p:nvSpPr>
        <p:spPr>
          <a:xfrm>
            <a:off x="1066800" y="4343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84" name="Rectangle 383"/>
          <p:cNvSpPr/>
          <p:nvPr/>
        </p:nvSpPr>
        <p:spPr>
          <a:xfrm>
            <a:off x="1295400" y="4343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85" name="Rectangle 384"/>
          <p:cNvSpPr/>
          <p:nvPr/>
        </p:nvSpPr>
        <p:spPr>
          <a:xfrm>
            <a:off x="1524000" y="4343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86" name="Rectangle 385"/>
          <p:cNvSpPr/>
          <p:nvPr/>
        </p:nvSpPr>
        <p:spPr>
          <a:xfrm>
            <a:off x="1752600" y="4343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87" name="Rectangle 386"/>
          <p:cNvSpPr/>
          <p:nvPr/>
        </p:nvSpPr>
        <p:spPr>
          <a:xfrm>
            <a:off x="1981200" y="4343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88" name="Rectangle 387"/>
          <p:cNvSpPr/>
          <p:nvPr/>
        </p:nvSpPr>
        <p:spPr>
          <a:xfrm>
            <a:off x="2209800" y="4343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97" name="Rectangle 396"/>
          <p:cNvSpPr/>
          <p:nvPr/>
        </p:nvSpPr>
        <p:spPr>
          <a:xfrm>
            <a:off x="2438400" y="43434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98" name="Rectangle 397"/>
          <p:cNvSpPr/>
          <p:nvPr/>
        </p:nvSpPr>
        <p:spPr>
          <a:xfrm>
            <a:off x="2667000" y="43434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99" name="Rectangle 398"/>
          <p:cNvSpPr/>
          <p:nvPr/>
        </p:nvSpPr>
        <p:spPr>
          <a:xfrm>
            <a:off x="2895600" y="43434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00" name="Rectangle 399"/>
          <p:cNvSpPr/>
          <p:nvPr/>
        </p:nvSpPr>
        <p:spPr>
          <a:xfrm>
            <a:off x="3124200" y="43434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01" name="Rectangle 400"/>
          <p:cNvSpPr/>
          <p:nvPr/>
        </p:nvSpPr>
        <p:spPr>
          <a:xfrm>
            <a:off x="3352800" y="43434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02" name="Rectangle 401"/>
          <p:cNvSpPr/>
          <p:nvPr/>
        </p:nvSpPr>
        <p:spPr>
          <a:xfrm>
            <a:off x="3581400" y="43434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03" name="Rectangle 402"/>
          <p:cNvSpPr/>
          <p:nvPr/>
        </p:nvSpPr>
        <p:spPr>
          <a:xfrm>
            <a:off x="3810000" y="43434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04" name="Rectangle 403"/>
          <p:cNvSpPr/>
          <p:nvPr/>
        </p:nvSpPr>
        <p:spPr>
          <a:xfrm>
            <a:off x="4038600" y="43434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13" name="Rectangle 412"/>
          <p:cNvSpPr/>
          <p:nvPr/>
        </p:nvSpPr>
        <p:spPr>
          <a:xfrm>
            <a:off x="4267200" y="4343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14" name="Rectangle 413"/>
          <p:cNvSpPr/>
          <p:nvPr/>
        </p:nvSpPr>
        <p:spPr>
          <a:xfrm>
            <a:off x="4495800" y="4343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15" name="Rectangle 414"/>
          <p:cNvSpPr/>
          <p:nvPr/>
        </p:nvSpPr>
        <p:spPr>
          <a:xfrm>
            <a:off x="4724400" y="4343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16" name="Rectangle 415"/>
          <p:cNvSpPr/>
          <p:nvPr/>
        </p:nvSpPr>
        <p:spPr>
          <a:xfrm>
            <a:off x="4953000" y="4343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17" name="Rectangle 416"/>
          <p:cNvSpPr/>
          <p:nvPr/>
        </p:nvSpPr>
        <p:spPr>
          <a:xfrm>
            <a:off x="5181600" y="4343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25" name="Rectangle 424"/>
          <p:cNvSpPr/>
          <p:nvPr/>
        </p:nvSpPr>
        <p:spPr>
          <a:xfrm>
            <a:off x="609600" y="4572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26" name="Rectangle 425"/>
          <p:cNvSpPr/>
          <p:nvPr/>
        </p:nvSpPr>
        <p:spPr>
          <a:xfrm>
            <a:off x="838200" y="4572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27" name="Rectangle 426"/>
          <p:cNvSpPr/>
          <p:nvPr/>
        </p:nvSpPr>
        <p:spPr>
          <a:xfrm>
            <a:off x="1066800" y="4572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28" name="Rectangle 427"/>
          <p:cNvSpPr/>
          <p:nvPr/>
        </p:nvSpPr>
        <p:spPr>
          <a:xfrm>
            <a:off x="1295400" y="4572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29" name="Rectangle 428"/>
          <p:cNvSpPr/>
          <p:nvPr/>
        </p:nvSpPr>
        <p:spPr>
          <a:xfrm>
            <a:off x="1524000" y="4572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30" name="Rectangle 429"/>
          <p:cNvSpPr/>
          <p:nvPr/>
        </p:nvSpPr>
        <p:spPr>
          <a:xfrm>
            <a:off x="1752600" y="4572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31" name="Rectangle 430"/>
          <p:cNvSpPr/>
          <p:nvPr/>
        </p:nvSpPr>
        <p:spPr>
          <a:xfrm>
            <a:off x="1981200" y="4572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32" name="Rectangle 431"/>
          <p:cNvSpPr/>
          <p:nvPr/>
        </p:nvSpPr>
        <p:spPr>
          <a:xfrm>
            <a:off x="2209800" y="4572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41" name="Rectangle 440"/>
          <p:cNvSpPr/>
          <p:nvPr/>
        </p:nvSpPr>
        <p:spPr>
          <a:xfrm>
            <a:off x="2438400" y="45720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42" name="Rectangle 441"/>
          <p:cNvSpPr/>
          <p:nvPr/>
        </p:nvSpPr>
        <p:spPr>
          <a:xfrm>
            <a:off x="2667000" y="45720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43" name="Rectangle 442"/>
          <p:cNvSpPr/>
          <p:nvPr/>
        </p:nvSpPr>
        <p:spPr>
          <a:xfrm>
            <a:off x="2895600" y="45720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44" name="Rectangle 443"/>
          <p:cNvSpPr/>
          <p:nvPr/>
        </p:nvSpPr>
        <p:spPr>
          <a:xfrm>
            <a:off x="3124200" y="45720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45" name="Rectangle 444"/>
          <p:cNvSpPr/>
          <p:nvPr/>
        </p:nvSpPr>
        <p:spPr>
          <a:xfrm>
            <a:off x="3352800" y="45720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46" name="Rectangle 445"/>
          <p:cNvSpPr/>
          <p:nvPr/>
        </p:nvSpPr>
        <p:spPr>
          <a:xfrm>
            <a:off x="3581400" y="45720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47" name="Rectangle 446"/>
          <p:cNvSpPr/>
          <p:nvPr/>
        </p:nvSpPr>
        <p:spPr>
          <a:xfrm>
            <a:off x="3810000" y="45720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48" name="Rectangle 447"/>
          <p:cNvSpPr/>
          <p:nvPr/>
        </p:nvSpPr>
        <p:spPr>
          <a:xfrm>
            <a:off x="4038600" y="45720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57" name="Rectangle 456"/>
          <p:cNvSpPr/>
          <p:nvPr/>
        </p:nvSpPr>
        <p:spPr>
          <a:xfrm>
            <a:off x="4267200" y="4572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58" name="Rectangle 457"/>
          <p:cNvSpPr/>
          <p:nvPr/>
        </p:nvSpPr>
        <p:spPr>
          <a:xfrm>
            <a:off x="4495800" y="4572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59" name="Rectangle 458"/>
          <p:cNvSpPr/>
          <p:nvPr/>
        </p:nvSpPr>
        <p:spPr>
          <a:xfrm>
            <a:off x="4724400" y="4572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60" name="Rectangle 459"/>
          <p:cNvSpPr/>
          <p:nvPr/>
        </p:nvSpPr>
        <p:spPr>
          <a:xfrm>
            <a:off x="4953000" y="4572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61" name="Rectangle 460"/>
          <p:cNvSpPr/>
          <p:nvPr/>
        </p:nvSpPr>
        <p:spPr>
          <a:xfrm>
            <a:off x="5181600" y="4572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69" name="Rectangle 468"/>
          <p:cNvSpPr/>
          <p:nvPr/>
        </p:nvSpPr>
        <p:spPr>
          <a:xfrm>
            <a:off x="609600" y="4800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70" name="Rectangle 469"/>
          <p:cNvSpPr/>
          <p:nvPr/>
        </p:nvSpPr>
        <p:spPr>
          <a:xfrm>
            <a:off x="838200" y="4800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71" name="Rectangle 470"/>
          <p:cNvSpPr/>
          <p:nvPr/>
        </p:nvSpPr>
        <p:spPr>
          <a:xfrm>
            <a:off x="1066800" y="4800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72" name="Rectangle 471"/>
          <p:cNvSpPr/>
          <p:nvPr/>
        </p:nvSpPr>
        <p:spPr>
          <a:xfrm>
            <a:off x="1295400" y="4800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73" name="Rectangle 472"/>
          <p:cNvSpPr/>
          <p:nvPr/>
        </p:nvSpPr>
        <p:spPr>
          <a:xfrm>
            <a:off x="1524000" y="4800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74" name="Rectangle 473"/>
          <p:cNvSpPr/>
          <p:nvPr/>
        </p:nvSpPr>
        <p:spPr>
          <a:xfrm>
            <a:off x="1752600" y="4800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75" name="Rectangle 474"/>
          <p:cNvSpPr/>
          <p:nvPr/>
        </p:nvSpPr>
        <p:spPr>
          <a:xfrm>
            <a:off x="1981200" y="4800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76" name="Rectangle 475"/>
          <p:cNvSpPr/>
          <p:nvPr/>
        </p:nvSpPr>
        <p:spPr>
          <a:xfrm>
            <a:off x="2209800" y="4800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85" name="Rectangle 484"/>
          <p:cNvSpPr/>
          <p:nvPr/>
        </p:nvSpPr>
        <p:spPr>
          <a:xfrm>
            <a:off x="2438400" y="48006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86" name="Rectangle 485"/>
          <p:cNvSpPr/>
          <p:nvPr/>
        </p:nvSpPr>
        <p:spPr>
          <a:xfrm>
            <a:off x="2667000" y="48006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87" name="Rectangle 486"/>
          <p:cNvSpPr/>
          <p:nvPr/>
        </p:nvSpPr>
        <p:spPr>
          <a:xfrm>
            <a:off x="2895600" y="48006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88" name="Rectangle 487"/>
          <p:cNvSpPr/>
          <p:nvPr/>
        </p:nvSpPr>
        <p:spPr>
          <a:xfrm>
            <a:off x="3124200" y="48006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89" name="Rectangle 488"/>
          <p:cNvSpPr/>
          <p:nvPr/>
        </p:nvSpPr>
        <p:spPr>
          <a:xfrm>
            <a:off x="3352800" y="48006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90" name="Rectangle 489"/>
          <p:cNvSpPr/>
          <p:nvPr/>
        </p:nvSpPr>
        <p:spPr>
          <a:xfrm>
            <a:off x="3581400" y="48006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91" name="Rectangle 490"/>
          <p:cNvSpPr/>
          <p:nvPr/>
        </p:nvSpPr>
        <p:spPr>
          <a:xfrm>
            <a:off x="3810000" y="48006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92" name="Rectangle 491"/>
          <p:cNvSpPr/>
          <p:nvPr/>
        </p:nvSpPr>
        <p:spPr>
          <a:xfrm>
            <a:off x="4038600" y="48006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01" name="Rectangle 500"/>
          <p:cNvSpPr/>
          <p:nvPr/>
        </p:nvSpPr>
        <p:spPr>
          <a:xfrm>
            <a:off x="4267200" y="4800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02" name="Rectangle 501"/>
          <p:cNvSpPr/>
          <p:nvPr/>
        </p:nvSpPr>
        <p:spPr>
          <a:xfrm>
            <a:off x="4495800" y="4800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03" name="Rectangle 502"/>
          <p:cNvSpPr/>
          <p:nvPr/>
        </p:nvSpPr>
        <p:spPr>
          <a:xfrm>
            <a:off x="4724400" y="4800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04" name="Rectangle 503"/>
          <p:cNvSpPr/>
          <p:nvPr/>
        </p:nvSpPr>
        <p:spPr>
          <a:xfrm>
            <a:off x="4953000" y="4800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05" name="Rectangle 504"/>
          <p:cNvSpPr/>
          <p:nvPr/>
        </p:nvSpPr>
        <p:spPr>
          <a:xfrm>
            <a:off x="5181600" y="4800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13" name="Rectangle 512"/>
          <p:cNvSpPr/>
          <p:nvPr/>
        </p:nvSpPr>
        <p:spPr>
          <a:xfrm>
            <a:off x="609600" y="5029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14" name="Rectangle 513"/>
          <p:cNvSpPr/>
          <p:nvPr/>
        </p:nvSpPr>
        <p:spPr>
          <a:xfrm>
            <a:off x="838200" y="5029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15" name="Rectangle 514"/>
          <p:cNvSpPr/>
          <p:nvPr/>
        </p:nvSpPr>
        <p:spPr>
          <a:xfrm>
            <a:off x="1066800" y="5029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16" name="Rectangle 515"/>
          <p:cNvSpPr/>
          <p:nvPr/>
        </p:nvSpPr>
        <p:spPr>
          <a:xfrm>
            <a:off x="1295400" y="5029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17" name="Rectangle 516"/>
          <p:cNvSpPr/>
          <p:nvPr/>
        </p:nvSpPr>
        <p:spPr>
          <a:xfrm>
            <a:off x="1524000" y="5029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18" name="Rectangle 517"/>
          <p:cNvSpPr/>
          <p:nvPr/>
        </p:nvSpPr>
        <p:spPr>
          <a:xfrm>
            <a:off x="1752600" y="5029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19" name="Rectangle 518"/>
          <p:cNvSpPr/>
          <p:nvPr/>
        </p:nvSpPr>
        <p:spPr>
          <a:xfrm>
            <a:off x="1981200" y="5029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20" name="Rectangle 519"/>
          <p:cNvSpPr/>
          <p:nvPr/>
        </p:nvSpPr>
        <p:spPr>
          <a:xfrm>
            <a:off x="2209800" y="5029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29" name="Rectangle 528"/>
          <p:cNvSpPr/>
          <p:nvPr/>
        </p:nvSpPr>
        <p:spPr>
          <a:xfrm>
            <a:off x="2438400" y="50292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30" name="Rectangle 529"/>
          <p:cNvSpPr/>
          <p:nvPr/>
        </p:nvSpPr>
        <p:spPr>
          <a:xfrm>
            <a:off x="2667000" y="50292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31" name="Rectangle 530"/>
          <p:cNvSpPr/>
          <p:nvPr/>
        </p:nvSpPr>
        <p:spPr>
          <a:xfrm>
            <a:off x="2895600" y="50292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32" name="Rectangle 531"/>
          <p:cNvSpPr/>
          <p:nvPr/>
        </p:nvSpPr>
        <p:spPr>
          <a:xfrm>
            <a:off x="3124200" y="50292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33" name="Rectangle 532"/>
          <p:cNvSpPr/>
          <p:nvPr/>
        </p:nvSpPr>
        <p:spPr>
          <a:xfrm>
            <a:off x="3352800" y="50292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34" name="Rectangle 533"/>
          <p:cNvSpPr/>
          <p:nvPr/>
        </p:nvSpPr>
        <p:spPr>
          <a:xfrm>
            <a:off x="3581400" y="50292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35" name="Rectangle 534"/>
          <p:cNvSpPr/>
          <p:nvPr/>
        </p:nvSpPr>
        <p:spPr>
          <a:xfrm>
            <a:off x="3810000" y="50292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36" name="Rectangle 535"/>
          <p:cNvSpPr/>
          <p:nvPr/>
        </p:nvSpPr>
        <p:spPr>
          <a:xfrm>
            <a:off x="4038600" y="50292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45" name="Rectangle 544"/>
          <p:cNvSpPr/>
          <p:nvPr/>
        </p:nvSpPr>
        <p:spPr>
          <a:xfrm>
            <a:off x="4267200" y="5029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46" name="Rectangle 545"/>
          <p:cNvSpPr/>
          <p:nvPr/>
        </p:nvSpPr>
        <p:spPr>
          <a:xfrm>
            <a:off x="4495800" y="5029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47" name="Rectangle 546"/>
          <p:cNvSpPr/>
          <p:nvPr/>
        </p:nvSpPr>
        <p:spPr>
          <a:xfrm>
            <a:off x="4724400" y="5029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48" name="Rectangle 547"/>
          <p:cNvSpPr/>
          <p:nvPr/>
        </p:nvSpPr>
        <p:spPr>
          <a:xfrm>
            <a:off x="4953000" y="5029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49" name="Rectangle 548"/>
          <p:cNvSpPr/>
          <p:nvPr/>
        </p:nvSpPr>
        <p:spPr>
          <a:xfrm>
            <a:off x="5181600" y="5029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51808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554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80062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09700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66208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37954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94462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24100" y="800100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9600" y="685800"/>
            <a:ext cx="1828800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0" name="Rectangle 69"/>
          <p:cNvSpPr/>
          <p:nvPr/>
        </p:nvSpPr>
        <p:spPr>
          <a:xfrm>
            <a:off x="2438400" y="685800"/>
            <a:ext cx="1828800" cy="2286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60" name="TextBox 559"/>
          <p:cNvSpPr txBox="1"/>
          <p:nvPr/>
        </p:nvSpPr>
        <p:spPr>
          <a:xfrm>
            <a:off x="10659649" y="6550229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y</a:t>
            </a:r>
          </a:p>
        </p:txBody>
      </p:sp>
      <p:pic>
        <p:nvPicPr>
          <p:cNvPr id="561" name="Picture 5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0" y="3970738"/>
            <a:ext cx="2702052" cy="2658662"/>
          </a:xfrm>
          <a:prstGeom prst="rect">
            <a:avLst/>
          </a:prstGeom>
        </p:spPr>
      </p:pic>
      <p:sp>
        <p:nvSpPr>
          <p:cNvPr id="562" name="TextBox 561"/>
          <p:cNvSpPr txBox="1"/>
          <p:nvPr/>
        </p:nvSpPr>
        <p:spPr>
          <a:xfrm>
            <a:off x="10325105" y="5257804"/>
            <a:ext cx="1584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 thread per column</a:t>
            </a:r>
          </a:p>
          <a:p>
            <a:r>
              <a:rPr lang="en-US" sz="1200" i="1"/>
              <a:t>gdy</a:t>
            </a:r>
            <a:r>
              <a:rPr lang="en-US" sz="1200"/>
              <a:t> blocks per column</a:t>
            </a:r>
          </a:p>
        </p:txBody>
      </p:sp>
      <p:sp>
        <p:nvSpPr>
          <p:cNvPr id="563" name="TextBox 562"/>
          <p:cNvSpPr txBox="1"/>
          <p:nvPr/>
        </p:nvSpPr>
        <p:spPr>
          <a:xfrm>
            <a:off x="9202196" y="5064329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x</a:t>
            </a:r>
          </a:p>
        </p:txBody>
      </p:sp>
      <p:sp>
        <p:nvSpPr>
          <p:cNvPr id="564" name="Oval 563"/>
          <p:cNvSpPr/>
          <p:nvPr/>
        </p:nvSpPr>
        <p:spPr>
          <a:xfrm rot="5400000">
            <a:off x="10725150" y="4629150"/>
            <a:ext cx="685800" cy="17145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" name="TextBox 2"/>
          <p:cNvSpPr txBox="1"/>
          <p:nvPr/>
        </p:nvSpPr>
        <p:spPr>
          <a:xfrm>
            <a:off x="5638800" y="4848880"/>
            <a:ext cx="126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special kernel</a:t>
            </a:r>
          </a:p>
          <a:p>
            <a:pPr algn="ctr"/>
            <a:r>
              <a:rPr lang="en-US" sz="1400" smtClean="0"/>
              <a:t>that checks &lt; y</a:t>
            </a:r>
            <a:endParaRPr lang="en-US" sz="1400"/>
          </a:p>
        </p:txBody>
      </p:sp>
      <p:sp>
        <p:nvSpPr>
          <p:cNvPr id="618" name="Rectangle 617"/>
          <p:cNvSpPr/>
          <p:nvPr/>
        </p:nvSpPr>
        <p:spPr>
          <a:xfrm>
            <a:off x="609600" y="5257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19" name="Rectangle 618"/>
          <p:cNvSpPr/>
          <p:nvPr/>
        </p:nvSpPr>
        <p:spPr>
          <a:xfrm>
            <a:off x="838200" y="5257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20" name="Rectangle 619"/>
          <p:cNvSpPr/>
          <p:nvPr/>
        </p:nvSpPr>
        <p:spPr>
          <a:xfrm>
            <a:off x="1066800" y="5257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21" name="Rectangle 620"/>
          <p:cNvSpPr/>
          <p:nvPr/>
        </p:nvSpPr>
        <p:spPr>
          <a:xfrm>
            <a:off x="1295400" y="5257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22" name="Rectangle 621"/>
          <p:cNvSpPr/>
          <p:nvPr/>
        </p:nvSpPr>
        <p:spPr>
          <a:xfrm>
            <a:off x="1524000" y="5257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23" name="Rectangle 622"/>
          <p:cNvSpPr/>
          <p:nvPr/>
        </p:nvSpPr>
        <p:spPr>
          <a:xfrm>
            <a:off x="1752600" y="5257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24" name="Rectangle 623"/>
          <p:cNvSpPr/>
          <p:nvPr/>
        </p:nvSpPr>
        <p:spPr>
          <a:xfrm>
            <a:off x="1981200" y="5257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25" name="Rectangle 624"/>
          <p:cNvSpPr/>
          <p:nvPr/>
        </p:nvSpPr>
        <p:spPr>
          <a:xfrm>
            <a:off x="2209800" y="5257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34" name="Rectangle 633"/>
          <p:cNvSpPr/>
          <p:nvPr/>
        </p:nvSpPr>
        <p:spPr>
          <a:xfrm>
            <a:off x="2438400" y="52578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35" name="Rectangle 634"/>
          <p:cNvSpPr/>
          <p:nvPr/>
        </p:nvSpPr>
        <p:spPr>
          <a:xfrm>
            <a:off x="2667000" y="52578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36" name="Rectangle 635"/>
          <p:cNvSpPr/>
          <p:nvPr/>
        </p:nvSpPr>
        <p:spPr>
          <a:xfrm>
            <a:off x="2895600" y="52578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37" name="Rectangle 636"/>
          <p:cNvSpPr/>
          <p:nvPr/>
        </p:nvSpPr>
        <p:spPr>
          <a:xfrm>
            <a:off x="3124200" y="52578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38" name="Rectangle 637"/>
          <p:cNvSpPr/>
          <p:nvPr/>
        </p:nvSpPr>
        <p:spPr>
          <a:xfrm>
            <a:off x="3352800" y="52578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39" name="Rectangle 638"/>
          <p:cNvSpPr/>
          <p:nvPr/>
        </p:nvSpPr>
        <p:spPr>
          <a:xfrm>
            <a:off x="3581400" y="52578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40" name="Rectangle 639"/>
          <p:cNvSpPr/>
          <p:nvPr/>
        </p:nvSpPr>
        <p:spPr>
          <a:xfrm>
            <a:off x="3810000" y="52578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41" name="Rectangle 640"/>
          <p:cNvSpPr/>
          <p:nvPr/>
        </p:nvSpPr>
        <p:spPr>
          <a:xfrm>
            <a:off x="4038600" y="52578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0" name="Rectangle 649"/>
          <p:cNvSpPr/>
          <p:nvPr/>
        </p:nvSpPr>
        <p:spPr>
          <a:xfrm>
            <a:off x="4267200" y="5257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1" name="Rectangle 650"/>
          <p:cNvSpPr/>
          <p:nvPr/>
        </p:nvSpPr>
        <p:spPr>
          <a:xfrm>
            <a:off x="4495800" y="5257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2" name="Rectangle 651"/>
          <p:cNvSpPr/>
          <p:nvPr/>
        </p:nvSpPr>
        <p:spPr>
          <a:xfrm>
            <a:off x="4724400" y="5257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3" name="Rectangle 652"/>
          <p:cNvSpPr/>
          <p:nvPr/>
        </p:nvSpPr>
        <p:spPr>
          <a:xfrm>
            <a:off x="4953000" y="5257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4" name="Rectangle 653"/>
          <p:cNvSpPr/>
          <p:nvPr/>
        </p:nvSpPr>
        <p:spPr>
          <a:xfrm>
            <a:off x="5181600" y="5257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5" name="Rectangle 654"/>
          <p:cNvSpPr/>
          <p:nvPr/>
        </p:nvSpPr>
        <p:spPr>
          <a:xfrm>
            <a:off x="609600" y="5486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6" name="Rectangle 655"/>
          <p:cNvSpPr/>
          <p:nvPr/>
        </p:nvSpPr>
        <p:spPr>
          <a:xfrm>
            <a:off x="838200" y="5486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7" name="Rectangle 656"/>
          <p:cNvSpPr/>
          <p:nvPr/>
        </p:nvSpPr>
        <p:spPr>
          <a:xfrm>
            <a:off x="1066800" y="5486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8" name="Rectangle 657"/>
          <p:cNvSpPr/>
          <p:nvPr/>
        </p:nvSpPr>
        <p:spPr>
          <a:xfrm>
            <a:off x="1295400" y="5486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59" name="Rectangle 658"/>
          <p:cNvSpPr/>
          <p:nvPr/>
        </p:nvSpPr>
        <p:spPr>
          <a:xfrm>
            <a:off x="1524000" y="5486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60" name="Rectangle 659"/>
          <p:cNvSpPr/>
          <p:nvPr/>
        </p:nvSpPr>
        <p:spPr>
          <a:xfrm>
            <a:off x="1752600" y="5486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61" name="Rectangle 660"/>
          <p:cNvSpPr/>
          <p:nvPr/>
        </p:nvSpPr>
        <p:spPr>
          <a:xfrm>
            <a:off x="1981200" y="5486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62" name="Rectangle 661"/>
          <p:cNvSpPr/>
          <p:nvPr/>
        </p:nvSpPr>
        <p:spPr>
          <a:xfrm>
            <a:off x="2209800" y="5486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71" name="Rectangle 670"/>
          <p:cNvSpPr/>
          <p:nvPr/>
        </p:nvSpPr>
        <p:spPr>
          <a:xfrm>
            <a:off x="2438400" y="54864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72" name="Rectangle 671"/>
          <p:cNvSpPr/>
          <p:nvPr/>
        </p:nvSpPr>
        <p:spPr>
          <a:xfrm>
            <a:off x="2667000" y="54864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73" name="Rectangle 672"/>
          <p:cNvSpPr/>
          <p:nvPr/>
        </p:nvSpPr>
        <p:spPr>
          <a:xfrm>
            <a:off x="2895600" y="54864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74" name="Rectangle 673"/>
          <p:cNvSpPr/>
          <p:nvPr/>
        </p:nvSpPr>
        <p:spPr>
          <a:xfrm>
            <a:off x="3124200" y="54864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75" name="Rectangle 674"/>
          <p:cNvSpPr/>
          <p:nvPr/>
        </p:nvSpPr>
        <p:spPr>
          <a:xfrm>
            <a:off x="3352800" y="54864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76" name="Rectangle 675"/>
          <p:cNvSpPr/>
          <p:nvPr/>
        </p:nvSpPr>
        <p:spPr>
          <a:xfrm>
            <a:off x="3581400" y="54864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77" name="Rectangle 676"/>
          <p:cNvSpPr/>
          <p:nvPr/>
        </p:nvSpPr>
        <p:spPr>
          <a:xfrm>
            <a:off x="3810000" y="54864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78" name="Rectangle 677"/>
          <p:cNvSpPr/>
          <p:nvPr/>
        </p:nvSpPr>
        <p:spPr>
          <a:xfrm>
            <a:off x="4038600" y="54864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87" name="Rectangle 686"/>
          <p:cNvSpPr/>
          <p:nvPr/>
        </p:nvSpPr>
        <p:spPr>
          <a:xfrm>
            <a:off x="4267200" y="5486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88" name="Rectangle 687"/>
          <p:cNvSpPr/>
          <p:nvPr/>
        </p:nvSpPr>
        <p:spPr>
          <a:xfrm>
            <a:off x="4495800" y="5486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89" name="Rectangle 688"/>
          <p:cNvSpPr/>
          <p:nvPr/>
        </p:nvSpPr>
        <p:spPr>
          <a:xfrm>
            <a:off x="4724400" y="5486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0" name="Rectangle 689"/>
          <p:cNvSpPr/>
          <p:nvPr/>
        </p:nvSpPr>
        <p:spPr>
          <a:xfrm>
            <a:off x="4953000" y="5486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91" name="Rectangle 690"/>
          <p:cNvSpPr/>
          <p:nvPr/>
        </p:nvSpPr>
        <p:spPr>
          <a:xfrm>
            <a:off x="5181600" y="5486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" name="Rectangle 5"/>
          <p:cNvSpPr/>
          <p:nvPr/>
        </p:nvSpPr>
        <p:spPr>
          <a:xfrm>
            <a:off x="609600" y="6858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09600" y="4343400"/>
            <a:ext cx="1828800" cy="22860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65" name="Rectangle 564"/>
          <p:cNvSpPr/>
          <p:nvPr/>
        </p:nvSpPr>
        <p:spPr>
          <a:xfrm>
            <a:off x="2438400" y="4343400"/>
            <a:ext cx="1828800" cy="228600"/>
          </a:xfrm>
          <a:prstGeom prst="rect">
            <a:avLst/>
          </a:prstGeom>
          <a:noFill/>
          <a:ln w="19050">
            <a:solidFill>
              <a:srgbClr val="E9A72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9" name="Rectangle 838"/>
          <p:cNvSpPr/>
          <p:nvPr/>
        </p:nvSpPr>
        <p:spPr>
          <a:xfrm>
            <a:off x="42672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0" name="Rectangle 839"/>
          <p:cNvSpPr/>
          <p:nvPr/>
        </p:nvSpPr>
        <p:spPr>
          <a:xfrm>
            <a:off x="44958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1" name="Rectangle 840"/>
          <p:cNvSpPr/>
          <p:nvPr/>
        </p:nvSpPr>
        <p:spPr>
          <a:xfrm>
            <a:off x="47244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2" name="Rectangle 841"/>
          <p:cNvSpPr/>
          <p:nvPr/>
        </p:nvSpPr>
        <p:spPr>
          <a:xfrm>
            <a:off x="49530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3" name="Rectangle 842"/>
          <p:cNvSpPr/>
          <p:nvPr/>
        </p:nvSpPr>
        <p:spPr>
          <a:xfrm>
            <a:off x="5181600" y="2286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4" name="Rectangle 843"/>
          <p:cNvSpPr/>
          <p:nvPr/>
        </p:nvSpPr>
        <p:spPr>
          <a:xfrm>
            <a:off x="42672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5" name="Rectangle 844"/>
          <p:cNvSpPr/>
          <p:nvPr/>
        </p:nvSpPr>
        <p:spPr>
          <a:xfrm>
            <a:off x="44958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6" name="Rectangle 845"/>
          <p:cNvSpPr/>
          <p:nvPr/>
        </p:nvSpPr>
        <p:spPr>
          <a:xfrm>
            <a:off x="47244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7" name="Rectangle 846"/>
          <p:cNvSpPr/>
          <p:nvPr/>
        </p:nvSpPr>
        <p:spPr>
          <a:xfrm>
            <a:off x="49530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8" name="Rectangle 847"/>
          <p:cNvSpPr/>
          <p:nvPr/>
        </p:nvSpPr>
        <p:spPr>
          <a:xfrm>
            <a:off x="5181600" y="2514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9" name="Rectangle 848"/>
          <p:cNvSpPr/>
          <p:nvPr/>
        </p:nvSpPr>
        <p:spPr>
          <a:xfrm>
            <a:off x="42672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0" name="Rectangle 849"/>
          <p:cNvSpPr/>
          <p:nvPr/>
        </p:nvSpPr>
        <p:spPr>
          <a:xfrm>
            <a:off x="44958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1" name="Rectangle 850"/>
          <p:cNvSpPr/>
          <p:nvPr/>
        </p:nvSpPr>
        <p:spPr>
          <a:xfrm>
            <a:off x="47244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2" name="Rectangle 851"/>
          <p:cNvSpPr/>
          <p:nvPr/>
        </p:nvSpPr>
        <p:spPr>
          <a:xfrm>
            <a:off x="49530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3" name="Rectangle 852"/>
          <p:cNvSpPr/>
          <p:nvPr/>
        </p:nvSpPr>
        <p:spPr>
          <a:xfrm>
            <a:off x="5181600" y="2743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4" name="Rectangle 853"/>
          <p:cNvSpPr/>
          <p:nvPr/>
        </p:nvSpPr>
        <p:spPr>
          <a:xfrm>
            <a:off x="42672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5" name="Rectangle 854"/>
          <p:cNvSpPr/>
          <p:nvPr/>
        </p:nvSpPr>
        <p:spPr>
          <a:xfrm>
            <a:off x="44958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6" name="Rectangle 855"/>
          <p:cNvSpPr/>
          <p:nvPr/>
        </p:nvSpPr>
        <p:spPr>
          <a:xfrm>
            <a:off x="47244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7" name="Rectangle 856"/>
          <p:cNvSpPr/>
          <p:nvPr/>
        </p:nvSpPr>
        <p:spPr>
          <a:xfrm>
            <a:off x="49530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8" name="Rectangle 857"/>
          <p:cNvSpPr/>
          <p:nvPr/>
        </p:nvSpPr>
        <p:spPr>
          <a:xfrm>
            <a:off x="5181600" y="2971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59" name="Rectangle 858"/>
          <p:cNvSpPr/>
          <p:nvPr/>
        </p:nvSpPr>
        <p:spPr>
          <a:xfrm>
            <a:off x="4267200" y="3200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0" name="Rectangle 859"/>
          <p:cNvSpPr/>
          <p:nvPr/>
        </p:nvSpPr>
        <p:spPr>
          <a:xfrm>
            <a:off x="4495800" y="3200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1" name="Rectangle 860"/>
          <p:cNvSpPr/>
          <p:nvPr/>
        </p:nvSpPr>
        <p:spPr>
          <a:xfrm>
            <a:off x="4724400" y="3200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2" name="Rectangle 861"/>
          <p:cNvSpPr/>
          <p:nvPr/>
        </p:nvSpPr>
        <p:spPr>
          <a:xfrm>
            <a:off x="4953000" y="3200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3" name="Rectangle 862"/>
          <p:cNvSpPr/>
          <p:nvPr/>
        </p:nvSpPr>
        <p:spPr>
          <a:xfrm>
            <a:off x="5181600" y="32004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4" name="Rectangle 863"/>
          <p:cNvSpPr/>
          <p:nvPr/>
        </p:nvSpPr>
        <p:spPr>
          <a:xfrm>
            <a:off x="4267200" y="3429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5" name="Rectangle 864"/>
          <p:cNvSpPr/>
          <p:nvPr/>
        </p:nvSpPr>
        <p:spPr>
          <a:xfrm>
            <a:off x="4495800" y="3429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6" name="Rectangle 865"/>
          <p:cNvSpPr/>
          <p:nvPr/>
        </p:nvSpPr>
        <p:spPr>
          <a:xfrm>
            <a:off x="4724400" y="3429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7" name="Rectangle 866"/>
          <p:cNvSpPr/>
          <p:nvPr/>
        </p:nvSpPr>
        <p:spPr>
          <a:xfrm>
            <a:off x="4953000" y="3429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8" name="Rectangle 867"/>
          <p:cNvSpPr/>
          <p:nvPr/>
        </p:nvSpPr>
        <p:spPr>
          <a:xfrm>
            <a:off x="5181600" y="34290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69" name="Rectangle 868"/>
          <p:cNvSpPr/>
          <p:nvPr/>
        </p:nvSpPr>
        <p:spPr>
          <a:xfrm>
            <a:off x="4267200" y="3657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0" name="Rectangle 869"/>
          <p:cNvSpPr/>
          <p:nvPr/>
        </p:nvSpPr>
        <p:spPr>
          <a:xfrm>
            <a:off x="4495800" y="3657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1" name="Rectangle 870"/>
          <p:cNvSpPr/>
          <p:nvPr/>
        </p:nvSpPr>
        <p:spPr>
          <a:xfrm>
            <a:off x="4724400" y="3657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2" name="Rectangle 871"/>
          <p:cNvSpPr/>
          <p:nvPr/>
        </p:nvSpPr>
        <p:spPr>
          <a:xfrm>
            <a:off x="4953000" y="3657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3" name="Rectangle 872"/>
          <p:cNvSpPr/>
          <p:nvPr/>
        </p:nvSpPr>
        <p:spPr>
          <a:xfrm>
            <a:off x="5181600" y="36576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4" name="Rectangle 873"/>
          <p:cNvSpPr/>
          <p:nvPr/>
        </p:nvSpPr>
        <p:spPr>
          <a:xfrm>
            <a:off x="4267200" y="3886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5" name="Rectangle 874"/>
          <p:cNvSpPr/>
          <p:nvPr/>
        </p:nvSpPr>
        <p:spPr>
          <a:xfrm>
            <a:off x="4495800" y="3886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6" name="Rectangle 875"/>
          <p:cNvSpPr/>
          <p:nvPr/>
        </p:nvSpPr>
        <p:spPr>
          <a:xfrm>
            <a:off x="4724400" y="3886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7" name="Rectangle 876"/>
          <p:cNvSpPr/>
          <p:nvPr/>
        </p:nvSpPr>
        <p:spPr>
          <a:xfrm>
            <a:off x="4953000" y="3886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8" name="Rectangle 877"/>
          <p:cNvSpPr/>
          <p:nvPr/>
        </p:nvSpPr>
        <p:spPr>
          <a:xfrm>
            <a:off x="5181600" y="38862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79" name="Rectangle 878"/>
          <p:cNvSpPr/>
          <p:nvPr/>
        </p:nvSpPr>
        <p:spPr>
          <a:xfrm>
            <a:off x="4267200" y="4114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80" name="Rectangle 879"/>
          <p:cNvSpPr/>
          <p:nvPr/>
        </p:nvSpPr>
        <p:spPr>
          <a:xfrm>
            <a:off x="4495800" y="4114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81" name="Rectangle 880"/>
          <p:cNvSpPr/>
          <p:nvPr/>
        </p:nvSpPr>
        <p:spPr>
          <a:xfrm>
            <a:off x="4724400" y="4114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82" name="Rectangle 881"/>
          <p:cNvSpPr/>
          <p:nvPr/>
        </p:nvSpPr>
        <p:spPr>
          <a:xfrm>
            <a:off x="4953000" y="4114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83" name="Rectangle 882"/>
          <p:cNvSpPr/>
          <p:nvPr/>
        </p:nvSpPr>
        <p:spPr>
          <a:xfrm>
            <a:off x="5181600" y="41148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6" name="Rectangle 835"/>
          <p:cNvSpPr/>
          <p:nvPr/>
        </p:nvSpPr>
        <p:spPr>
          <a:xfrm>
            <a:off x="609600" y="25146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2438400" y="25146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Rectangle 836"/>
          <p:cNvSpPr/>
          <p:nvPr/>
        </p:nvSpPr>
        <p:spPr>
          <a:xfrm>
            <a:off x="2438400" y="6858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TextBox 883"/>
          <p:cNvSpPr txBox="1"/>
          <p:nvPr/>
        </p:nvSpPr>
        <p:spPr>
          <a:xfrm>
            <a:off x="53333" y="6858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wy </a:t>
            </a:r>
            <a:r>
              <a:rPr lang="en-US" sz="1100"/>
              <a:t>= 0</a:t>
            </a:r>
          </a:p>
        </p:txBody>
      </p:sp>
      <p:sp>
        <p:nvSpPr>
          <p:cNvPr id="885" name="TextBox 884"/>
          <p:cNvSpPr txBox="1"/>
          <p:nvPr/>
        </p:nvSpPr>
        <p:spPr>
          <a:xfrm>
            <a:off x="53333" y="250630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wy </a:t>
            </a:r>
            <a:r>
              <a:rPr lang="en-US" sz="1100"/>
              <a:t>= </a:t>
            </a:r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5" name="Rectangle 4"/>
          <p:cNvSpPr/>
          <p:nvPr/>
        </p:nvSpPr>
        <p:spPr>
          <a:xfrm>
            <a:off x="609600" y="685800"/>
            <a:ext cx="4800600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86" name="Rectangle 885"/>
          <p:cNvSpPr/>
          <p:nvPr/>
        </p:nvSpPr>
        <p:spPr>
          <a:xfrm>
            <a:off x="609600" y="43434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Rectangle 886"/>
          <p:cNvSpPr/>
          <p:nvPr/>
        </p:nvSpPr>
        <p:spPr>
          <a:xfrm>
            <a:off x="2438400" y="43434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524500" y="4343400"/>
            <a:ext cx="114300" cy="1371600"/>
          </a:xfrm>
          <a:prstGeom prst="rightBrace">
            <a:avLst>
              <a:gd name="adj1" fmla="val 3910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TextBox 887"/>
          <p:cNvSpPr txBox="1"/>
          <p:nvPr/>
        </p:nvSpPr>
        <p:spPr>
          <a:xfrm>
            <a:off x="38100" y="433104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wy </a:t>
            </a:r>
            <a:r>
              <a:rPr lang="en-US" sz="1100"/>
              <a:t>= 0</a:t>
            </a:r>
          </a:p>
        </p:txBody>
      </p:sp>
      <p:sp>
        <p:nvSpPr>
          <p:cNvPr id="889" name="Rectangle 888"/>
          <p:cNvSpPr/>
          <p:nvPr/>
        </p:nvSpPr>
        <p:spPr>
          <a:xfrm>
            <a:off x="4495800" y="114300"/>
            <a:ext cx="1028700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bx=0,by=0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90" name="Rectangle 889"/>
          <p:cNvSpPr/>
          <p:nvPr/>
        </p:nvSpPr>
        <p:spPr>
          <a:xfrm>
            <a:off x="4495800" y="373238"/>
            <a:ext cx="1028700" cy="22860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bx=0,by=1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92" name="Rectangle 891"/>
          <p:cNvSpPr/>
          <p:nvPr/>
        </p:nvSpPr>
        <p:spPr>
          <a:xfrm>
            <a:off x="5638800" y="114300"/>
            <a:ext cx="1028700" cy="2286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bx=1,by=0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93" name="Rectangle 892"/>
          <p:cNvSpPr/>
          <p:nvPr/>
        </p:nvSpPr>
        <p:spPr>
          <a:xfrm>
            <a:off x="5638800" y="373238"/>
            <a:ext cx="1028700" cy="228600"/>
          </a:xfrm>
          <a:prstGeom prst="rect">
            <a:avLst/>
          </a:prstGeom>
          <a:noFill/>
          <a:ln w="19050">
            <a:solidFill>
              <a:srgbClr val="E9A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bx=1,by=1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94" name="Rectangle 893"/>
          <p:cNvSpPr/>
          <p:nvPr/>
        </p:nvSpPr>
        <p:spPr>
          <a:xfrm>
            <a:off x="609600" y="62865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95" name="Rectangle 894"/>
          <p:cNvSpPr/>
          <p:nvPr/>
        </p:nvSpPr>
        <p:spPr>
          <a:xfrm>
            <a:off x="838200" y="62865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96" name="Rectangle 895"/>
          <p:cNvSpPr/>
          <p:nvPr/>
        </p:nvSpPr>
        <p:spPr>
          <a:xfrm>
            <a:off x="1066800" y="62865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97" name="Rectangle 896"/>
          <p:cNvSpPr/>
          <p:nvPr/>
        </p:nvSpPr>
        <p:spPr>
          <a:xfrm>
            <a:off x="1295400" y="62865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98" name="Rectangle 897"/>
          <p:cNvSpPr/>
          <p:nvPr/>
        </p:nvSpPr>
        <p:spPr>
          <a:xfrm>
            <a:off x="1524000" y="62865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99" name="Rectangle 898"/>
          <p:cNvSpPr/>
          <p:nvPr/>
        </p:nvSpPr>
        <p:spPr>
          <a:xfrm>
            <a:off x="1752600" y="62865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0" name="Rectangle 899"/>
          <p:cNvSpPr/>
          <p:nvPr/>
        </p:nvSpPr>
        <p:spPr>
          <a:xfrm>
            <a:off x="1981200" y="62865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1" name="Rectangle 900"/>
          <p:cNvSpPr/>
          <p:nvPr/>
        </p:nvSpPr>
        <p:spPr>
          <a:xfrm>
            <a:off x="2209800" y="62865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2" name="Rectangle 901"/>
          <p:cNvSpPr/>
          <p:nvPr/>
        </p:nvSpPr>
        <p:spPr>
          <a:xfrm>
            <a:off x="2438400" y="62865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3" name="Rectangle 902"/>
          <p:cNvSpPr/>
          <p:nvPr/>
        </p:nvSpPr>
        <p:spPr>
          <a:xfrm>
            <a:off x="2667000" y="62865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4" name="Rectangle 903"/>
          <p:cNvSpPr/>
          <p:nvPr/>
        </p:nvSpPr>
        <p:spPr>
          <a:xfrm>
            <a:off x="2895600" y="62865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5" name="Rectangle 904"/>
          <p:cNvSpPr/>
          <p:nvPr/>
        </p:nvSpPr>
        <p:spPr>
          <a:xfrm>
            <a:off x="3124200" y="62865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6" name="Rectangle 905"/>
          <p:cNvSpPr/>
          <p:nvPr/>
        </p:nvSpPr>
        <p:spPr>
          <a:xfrm>
            <a:off x="3352800" y="62865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7" name="Rectangle 906"/>
          <p:cNvSpPr/>
          <p:nvPr/>
        </p:nvSpPr>
        <p:spPr>
          <a:xfrm>
            <a:off x="3581400" y="62865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8" name="Rectangle 907"/>
          <p:cNvSpPr/>
          <p:nvPr/>
        </p:nvSpPr>
        <p:spPr>
          <a:xfrm>
            <a:off x="3810000" y="62865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09" name="Rectangle 908"/>
          <p:cNvSpPr/>
          <p:nvPr/>
        </p:nvSpPr>
        <p:spPr>
          <a:xfrm>
            <a:off x="4038600" y="6286500"/>
            <a:ext cx="228600" cy="2286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0" name="Rectangle 909"/>
          <p:cNvSpPr/>
          <p:nvPr/>
        </p:nvSpPr>
        <p:spPr>
          <a:xfrm>
            <a:off x="609600" y="65151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1" name="Rectangle 910"/>
          <p:cNvSpPr/>
          <p:nvPr/>
        </p:nvSpPr>
        <p:spPr>
          <a:xfrm>
            <a:off x="838200" y="65151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2" name="Rectangle 911"/>
          <p:cNvSpPr/>
          <p:nvPr/>
        </p:nvSpPr>
        <p:spPr>
          <a:xfrm>
            <a:off x="1066800" y="65151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3" name="Rectangle 912"/>
          <p:cNvSpPr/>
          <p:nvPr/>
        </p:nvSpPr>
        <p:spPr>
          <a:xfrm>
            <a:off x="1295400" y="65151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4" name="Rectangle 913"/>
          <p:cNvSpPr/>
          <p:nvPr/>
        </p:nvSpPr>
        <p:spPr>
          <a:xfrm>
            <a:off x="1524000" y="65151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5" name="Rectangle 914"/>
          <p:cNvSpPr/>
          <p:nvPr/>
        </p:nvSpPr>
        <p:spPr>
          <a:xfrm>
            <a:off x="1752600" y="65151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6" name="Rectangle 915"/>
          <p:cNvSpPr/>
          <p:nvPr/>
        </p:nvSpPr>
        <p:spPr>
          <a:xfrm>
            <a:off x="1981200" y="65151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7" name="Rectangle 916"/>
          <p:cNvSpPr/>
          <p:nvPr/>
        </p:nvSpPr>
        <p:spPr>
          <a:xfrm>
            <a:off x="2209800" y="65151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8" name="Rectangle 917"/>
          <p:cNvSpPr/>
          <p:nvPr/>
        </p:nvSpPr>
        <p:spPr>
          <a:xfrm>
            <a:off x="2438400" y="65151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19" name="Rectangle 918"/>
          <p:cNvSpPr/>
          <p:nvPr/>
        </p:nvSpPr>
        <p:spPr>
          <a:xfrm>
            <a:off x="2667000" y="65151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0" name="Rectangle 919"/>
          <p:cNvSpPr/>
          <p:nvPr/>
        </p:nvSpPr>
        <p:spPr>
          <a:xfrm>
            <a:off x="2895600" y="65151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1" name="Rectangle 920"/>
          <p:cNvSpPr/>
          <p:nvPr/>
        </p:nvSpPr>
        <p:spPr>
          <a:xfrm>
            <a:off x="3124200" y="65151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2" name="Rectangle 921"/>
          <p:cNvSpPr/>
          <p:nvPr/>
        </p:nvSpPr>
        <p:spPr>
          <a:xfrm>
            <a:off x="3352800" y="65151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3" name="Rectangle 922"/>
          <p:cNvSpPr/>
          <p:nvPr/>
        </p:nvSpPr>
        <p:spPr>
          <a:xfrm>
            <a:off x="3581400" y="65151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4" name="Rectangle 923"/>
          <p:cNvSpPr/>
          <p:nvPr/>
        </p:nvSpPr>
        <p:spPr>
          <a:xfrm>
            <a:off x="3810000" y="65151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5" name="Rectangle 924"/>
          <p:cNvSpPr/>
          <p:nvPr/>
        </p:nvSpPr>
        <p:spPr>
          <a:xfrm>
            <a:off x="4038600" y="6515100"/>
            <a:ext cx="228600" cy="228600"/>
          </a:xfrm>
          <a:prstGeom prst="rect">
            <a:avLst/>
          </a:prstGeom>
          <a:solidFill>
            <a:srgbClr val="FFFB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6" name="Rectangle 925"/>
          <p:cNvSpPr/>
          <p:nvPr/>
        </p:nvSpPr>
        <p:spPr>
          <a:xfrm>
            <a:off x="4267200" y="65151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7" name="Rectangle 926"/>
          <p:cNvSpPr/>
          <p:nvPr/>
        </p:nvSpPr>
        <p:spPr>
          <a:xfrm>
            <a:off x="4495800" y="65151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8" name="Rectangle 927"/>
          <p:cNvSpPr/>
          <p:nvPr/>
        </p:nvSpPr>
        <p:spPr>
          <a:xfrm>
            <a:off x="4724400" y="65151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9" name="Rectangle 928"/>
          <p:cNvSpPr/>
          <p:nvPr/>
        </p:nvSpPr>
        <p:spPr>
          <a:xfrm>
            <a:off x="4953000" y="65151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0" name="Rectangle 929"/>
          <p:cNvSpPr/>
          <p:nvPr/>
        </p:nvSpPr>
        <p:spPr>
          <a:xfrm>
            <a:off x="5181600" y="65151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3" name="Rectangle 932"/>
          <p:cNvSpPr/>
          <p:nvPr/>
        </p:nvSpPr>
        <p:spPr>
          <a:xfrm>
            <a:off x="4267200" y="62865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4" name="Rectangle 933"/>
          <p:cNvSpPr/>
          <p:nvPr/>
        </p:nvSpPr>
        <p:spPr>
          <a:xfrm>
            <a:off x="4495800" y="62865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5" name="Rectangle 934"/>
          <p:cNvSpPr/>
          <p:nvPr/>
        </p:nvSpPr>
        <p:spPr>
          <a:xfrm>
            <a:off x="4724400" y="62865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6" name="Rectangle 935"/>
          <p:cNvSpPr/>
          <p:nvPr/>
        </p:nvSpPr>
        <p:spPr>
          <a:xfrm>
            <a:off x="4953000" y="62865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7" name="Rectangle 936"/>
          <p:cNvSpPr/>
          <p:nvPr/>
        </p:nvSpPr>
        <p:spPr>
          <a:xfrm>
            <a:off x="5181600" y="6286500"/>
            <a:ext cx="228600" cy="22860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8" name="TextBox 937"/>
          <p:cNvSpPr txBox="1"/>
          <p:nvPr/>
        </p:nvSpPr>
        <p:spPr>
          <a:xfrm>
            <a:off x="5524500" y="6326517"/>
            <a:ext cx="3724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intermediate memory of size (x,gdy) </a:t>
            </a:r>
          </a:p>
          <a:p>
            <a:r>
              <a:rPr lang="en-US" sz="1400" smtClean="0"/>
              <a:t>then recursively call reduce_y on this temp array</a:t>
            </a:r>
            <a:endParaRPr lang="en-US" sz="1400"/>
          </a:p>
        </p:txBody>
      </p:sp>
      <p:sp>
        <p:nvSpPr>
          <p:cNvPr id="939" name="Rectangle 938"/>
          <p:cNvSpPr/>
          <p:nvPr/>
        </p:nvSpPr>
        <p:spPr>
          <a:xfrm>
            <a:off x="609600" y="6286500"/>
            <a:ext cx="4800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</p:spTree>
    <p:extLst>
      <p:ext uri="{BB962C8B-B14F-4D97-AF65-F5344CB8AC3E}">
        <p14:creationId xmlns:p14="http://schemas.microsoft.com/office/powerpoint/2010/main" val="19283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20" y="93307"/>
            <a:ext cx="389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kernel 4: reduce_y</a:t>
            </a:r>
            <a:r>
              <a:rPr lang="en-US" sz="2000"/>
              <a:t>__small_x_any_y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96000" y="1498818"/>
            <a:ext cx="56069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Each thread is responsible for a single column of the matrix.</a:t>
            </a:r>
          </a:p>
          <a:p>
            <a:r>
              <a:rPr lang="en-US" sz="1600"/>
              <a:t>bdx=tune{32,64,128,192,256}</a:t>
            </a:r>
          </a:p>
          <a:p>
            <a:r>
              <a:rPr lang="en-US" sz="1600"/>
              <a:t>bdy=1</a:t>
            </a:r>
          </a:p>
          <a:p>
            <a:r>
              <a:rPr lang="en-US" sz="1600"/>
              <a:t>wdx=1</a:t>
            </a:r>
          </a:p>
          <a:p>
            <a:r>
              <a:rPr lang="en-US" sz="1600" smtClean="0"/>
              <a:t>wdy=tune{1,2,3,4,5,6,7,8}</a:t>
            </a:r>
            <a:endParaRPr lang="en-US" sz="1600"/>
          </a:p>
          <a:p>
            <a:r>
              <a:rPr lang="en-US" sz="1600" smtClean="0"/>
              <a:t>gdx=1</a:t>
            </a:r>
            <a:endParaRPr lang="en-US" sz="1600"/>
          </a:p>
          <a:p>
            <a:r>
              <a:rPr lang="en-US" sz="1600"/>
              <a:t>gdy=divup(y,bdx*wdy</a:t>
            </a:r>
            <a:r>
              <a:rPr lang="en-US" sz="1600" smtClean="0"/>
              <a:t>) // each thread handles bdx*wdy elements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96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7" name="Rectangle 36"/>
          <p:cNvSpPr/>
          <p:nvPr/>
        </p:nvSpPr>
        <p:spPr>
          <a:xfrm>
            <a:off x="8382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8" name="Rectangle 37"/>
          <p:cNvSpPr/>
          <p:nvPr/>
        </p:nvSpPr>
        <p:spPr>
          <a:xfrm>
            <a:off x="1066800" y="685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4" name="Rectangle 43"/>
          <p:cNvSpPr/>
          <p:nvPr/>
        </p:nvSpPr>
        <p:spPr>
          <a:xfrm>
            <a:off x="609600" y="4343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5" name="Rectangle 44"/>
          <p:cNvSpPr/>
          <p:nvPr/>
        </p:nvSpPr>
        <p:spPr>
          <a:xfrm>
            <a:off x="838200" y="4343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6" name="Rectangle 45"/>
          <p:cNvSpPr/>
          <p:nvPr/>
        </p:nvSpPr>
        <p:spPr>
          <a:xfrm>
            <a:off x="1066800" y="4343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2" name="Rectangle 91"/>
          <p:cNvSpPr/>
          <p:nvPr/>
        </p:nvSpPr>
        <p:spPr>
          <a:xfrm>
            <a:off x="6096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3" name="Rectangle 92"/>
          <p:cNvSpPr/>
          <p:nvPr/>
        </p:nvSpPr>
        <p:spPr>
          <a:xfrm>
            <a:off x="8382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94" name="Rectangle 93"/>
          <p:cNvSpPr/>
          <p:nvPr/>
        </p:nvSpPr>
        <p:spPr>
          <a:xfrm>
            <a:off x="1066800" y="914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0" name="Rectangle 99"/>
          <p:cNvSpPr/>
          <p:nvPr/>
        </p:nvSpPr>
        <p:spPr>
          <a:xfrm>
            <a:off x="609600" y="4572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1" name="Rectangle 100"/>
          <p:cNvSpPr/>
          <p:nvPr/>
        </p:nvSpPr>
        <p:spPr>
          <a:xfrm>
            <a:off x="838200" y="4572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02" name="Rectangle 101"/>
          <p:cNvSpPr/>
          <p:nvPr/>
        </p:nvSpPr>
        <p:spPr>
          <a:xfrm>
            <a:off x="1066800" y="45720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6" name="Rectangle 135"/>
          <p:cNvSpPr/>
          <p:nvPr/>
        </p:nvSpPr>
        <p:spPr>
          <a:xfrm>
            <a:off x="6096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7" name="Rectangle 136"/>
          <p:cNvSpPr/>
          <p:nvPr/>
        </p:nvSpPr>
        <p:spPr>
          <a:xfrm>
            <a:off x="8382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38" name="Rectangle 137"/>
          <p:cNvSpPr/>
          <p:nvPr/>
        </p:nvSpPr>
        <p:spPr>
          <a:xfrm>
            <a:off x="1066800" y="1143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4" name="Rectangle 143"/>
          <p:cNvSpPr/>
          <p:nvPr/>
        </p:nvSpPr>
        <p:spPr>
          <a:xfrm>
            <a:off x="609600" y="4800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5" name="Rectangle 144"/>
          <p:cNvSpPr/>
          <p:nvPr/>
        </p:nvSpPr>
        <p:spPr>
          <a:xfrm>
            <a:off x="838200" y="4800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46" name="Rectangle 145"/>
          <p:cNvSpPr/>
          <p:nvPr/>
        </p:nvSpPr>
        <p:spPr>
          <a:xfrm>
            <a:off x="1066800" y="48006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80" name="Rectangle 179"/>
          <p:cNvSpPr/>
          <p:nvPr/>
        </p:nvSpPr>
        <p:spPr>
          <a:xfrm>
            <a:off x="6096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81" name="Rectangle 180"/>
          <p:cNvSpPr/>
          <p:nvPr/>
        </p:nvSpPr>
        <p:spPr>
          <a:xfrm>
            <a:off x="8382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82" name="Rectangle 181"/>
          <p:cNvSpPr/>
          <p:nvPr/>
        </p:nvSpPr>
        <p:spPr>
          <a:xfrm>
            <a:off x="1066800" y="1371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88" name="Rectangle 187"/>
          <p:cNvSpPr/>
          <p:nvPr/>
        </p:nvSpPr>
        <p:spPr>
          <a:xfrm>
            <a:off x="609600" y="5029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89" name="Rectangle 188"/>
          <p:cNvSpPr/>
          <p:nvPr/>
        </p:nvSpPr>
        <p:spPr>
          <a:xfrm>
            <a:off x="838200" y="5029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190" name="Rectangle 189"/>
          <p:cNvSpPr/>
          <p:nvPr/>
        </p:nvSpPr>
        <p:spPr>
          <a:xfrm>
            <a:off x="1066800" y="50292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4" name="Rectangle 223"/>
          <p:cNvSpPr/>
          <p:nvPr/>
        </p:nvSpPr>
        <p:spPr>
          <a:xfrm>
            <a:off x="6096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5" name="Rectangle 224"/>
          <p:cNvSpPr/>
          <p:nvPr/>
        </p:nvSpPr>
        <p:spPr>
          <a:xfrm>
            <a:off x="8382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26" name="Rectangle 225"/>
          <p:cNvSpPr/>
          <p:nvPr/>
        </p:nvSpPr>
        <p:spPr>
          <a:xfrm>
            <a:off x="1066800" y="1600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32" name="Rectangle 231"/>
          <p:cNvSpPr/>
          <p:nvPr/>
        </p:nvSpPr>
        <p:spPr>
          <a:xfrm>
            <a:off x="609600" y="5257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33" name="Rectangle 232"/>
          <p:cNvSpPr/>
          <p:nvPr/>
        </p:nvSpPr>
        <p:spPr>
          <a:xfrm>
            <a:off x="838200" y="5257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34" name="Rectangle 233"/>
          <p:cNvSpPr/>
          <p:nvPr/>
        </p:nvSpPr>
        <p:spPr>
          <a:xfrm>
            <a:off x="1066800" y="52578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68" name="Rectangle 267"/>
          <p:cNvSpPr/>
          <p:nvPr/>
        </p:nvSpPr>
        <p:spPr>
          <a:xfrm>
            <a:off x="6096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69" name="Rectangle 268"/>
          <p:cNvSpPr/>
          <p:nvPr/>
        </p:nvSpPr>
        <p:spPr>
          <a:xfrm>
            <a:off x="8382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70" name="Rectangle 269"/>
          <p:cNvSpPr/>
          <p:nvPr/>
        </p:nvSpPr>
        <p:spPr>
          <a:xfrm>
            <a:off x="1066800" y="1828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76" name="Rectangle 275"/>
          <p:cNvSpPr/>
          <p:nvPr/>
        </p:nvSpPr>
        <p:spPr>
          <a:xfrm>
            <a:off x="609600" y="5486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77" name="Rectangle 276"/>
          <p:cNvSpPr/>
          <p:nvPr/>
        </p:nvSpPr>
        <p:spPr>
          <a:xfrm>
            <a:off x="838200" y="5486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278" name="Rectangle 277"/>
          <p:cNvSpPr/>
          <p:nvPr/>
        </p:nvSpPr>
        <p:spPr>
          <a:xfrm>
            <a:off x="1066800" y="54864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12" name="Rectangle 311"/>
          <p:cNvSpPr/>
          <p:nvPr/>
        </p:nvSpPr>
        <p:spPr>
          <a:xfrm>
            <a:off x="6096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13" name="Rectangle 312"/>
          <p:cNvSpPr/>
          <p:nvPr/>
        </p:nvSpPr>
        <p:spPr>
          <a:xfrm>
            <a:off x="8382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14" name="Rectangle 313"/>
          <p:cNvSpPr/>
          <p:nvPr/>
        </p:nvSpPr>
        <p:spPr>
          <a:xfrm>
            <a:off x="1066800" y="2057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56" name="Rectangle 355"/>
          <p:cNvSpPr/>
          <p:nvPr/>
        </p:nvSpPr>
        <p:spPr>
          <a:xfrm>
            <a:off x="6096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57" name="Rectangle 356"/>
          <p:cNvSpPr/>
          <p:nvPr/>
        </p:nvSpPr>
        <p:spPr>
          <a:xfrm>
            <a:off x="8382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358" name="Rectangle 357"/>
          <p:cNvSpPr/>
          <p:nvPr/>
        </p:nvSpPr>
        <p:spPr>
          <a:xfrm>
            <a:off x="1066800" y="2286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644" name="TextBox 643"/>
          <p:cNvSpPr txBox="1"/>
          <p:nvPr/>
        </p:nvSpPr>
        <p:spPr>
          <a:xfrm>
            <a:off x="10659649" y="6550229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y</a:t>
            </a:r>
          </a:p>
        </p:txBody>
      </p:sp>
      <p:pic>
        <p:nvPicPr>
          <p:cNvPr id="645" name="Picture 6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0" y="3970738"/>
            <a:ext cx="2702052" cy="2658662"/>
          </a:xfrm>
          <a:prstGeom prst="rect">
            <a:avLst/>
          </a:prstGeom>
        </p:spPr>
      </p:pic>
      <p:sp>
        <p:nvSpPr>
          <p:cNvPr id="646" name="TextBox 645"/>
          <p:cNvSpPr txBox="1"/>
          <p:nvPr/>
        </p:nvSpPr>
        <p:spPr>
          <a:xfrm>
            <a:off x="10861889" y="5852746"/>
            <a:ext cx="1507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mtClean="0"/>
              <a:t>bdx/x </a:t>
            </a:r>
            <a:r>
              <a:rPr lang="en-US" sz="1200"/>
              <a:t>threads per col</a:t>
            </a:r>
          </a:p>
          <a:p>
            <a:pPr algn="ctr"/>
            <a:r>
              <a:rPr lang="en-US" sz="1200" i="1"/>
              <a:t>gdy</a:t>
            </a:r>
            <a:r>
              <a:rPr lang="en-US" sz="1200"/>
              <a:t> blocks per col</a:t>
            </a:r>
          </a:p>
        </p:txBody>
      </p:sp>
      <p:sp>
        <p:nvSpPr>
          <p:cNvPr id="647" name="TextBox 646"/>
          <p:cNvSpPr txBox="1"/>
          <p:nvPr/>
        </p:nvSpPr>
        <p:spPr>
          <a:xfrm>
            <a:off x="9202196" y="5064329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x</a:t>
            </a:r>
          </a:p>
        </p:txBody>
      </p:sp>
      <p:sp>
        <p:nvSpPr>
          <p:cNvPr id="648" name="Oval 647"/>
          <p:cNvSpPr/>
          <p:nvPr/>
        </p:nvSpPr>
        <p:spPr>
          <a:xfrm>
            <a:off x="10873154" y="5782408"/>
            <a:ext cx="1485900" cy="6217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2" name="Freeform 781"/>
          <p:cNvSpPr/>
          <p:nvPr/>
        </p:nvSpPr>
        <p:spPr>
          <a:xfrm flipH="1">
            <a:off x="655085" y="800099"/>
            <a:ext cx="68813" cy="452445"/>
          </a:xfrm>
          <a:custGeom>
            <a:avLst/>
            <a:gdLst>
              <a:gd name="connsiteX0" fmla="*/ 0 w 16669"/>
              <a:gd name="connsiteY0" fmla="*/ 0 h 252413"/>
              <a:gd name="connsiteX1" fmla="*/ 16669 w 16669"/>
              <a:gd name="connsiteY1" fmla="*/ 252413 h 252413"/>
              <a:gd name="connsiteX0" fmla="*/ 0 w 180976"/>
              <a:gd name="connsiteY0" fmla="*/ 0 h 466726"/>
              <a:gd name="connsiteX1" fmla="*/ 180976 w 180976"/>
              <a:gd name="connsiteY1" fmla="*/ 466726 h 466726"/>
              <a:gd name="connsiteX0" fmla="*/ 2381 w 2381"/>
              <a:gd name="connsiteY0" fmla="*/ 0 h 459582"/>
              <a:gd name="connsiteX1" fmla="*/ 0 w 2381"/>
              <a:gd name="connsiteY1" fmla="*/ 459582 h 459582"/>
              <a:gd name="connsiteX0" fmla="*/ 1146 w 1146"/>
              <a:gd name="connsiteY0" fmla="*/ 0 h 10156"/>
              <a:gd name="connsiteX1" fmla="*/ 0 w 1146"/>
              <a:gd name="connsiteY1" fmla="*/ 10156 h 10156"/>
              <a:gd name="connsiteX0" fmla="*/ 10000 w 71804"/>
              <a:gd name="connsiteY0" fmla="*/ 0 h 10000"/>
              <a:gd name="connsiteX1" fmla="*/ 0 w 71804"/>
              <a:gd name="connsiteY1" fmla="*/ 10000 h 10000"/>
              <a:gd name="connsiteX0" fmla="*/ 10000 w 143648"/>
              <a:gd name="connsiteY0" fmla="*/ 0 h 10000"/>
              <a:gd name="connsiteX1" fmla="*/ 0 w 143648"/>
              <a:gd name="connsiteY1" fmla="*/ 10000 h 10000"/>
              <a:gd name="connsiteX0" fmla="*/ 10000 w 143646"/>
              <a:gd name="connsiteY0" fmla="*/ 0 h 10000"/>
              <a:gd name="connsiteX1" fmla="*/ 0 w 143646"/>
              <a:gd name="connsiteY1" fmla="*/ 10000 h 10000"/>
              <a:gd name="connsiteX0" fmla="*/ 0 w 139989"/>
              <a:gd name="connsiteY0" fmla="*/ 0 h 9744"/>
              <a:gd name="connsiteX1" fmla="*/ 3636 w 139989"/>
              <a:gd name="connsiteY1" fmla="*/ 9744 h 9744"/>
              <a:gd name="connsiteX0" fmla="*/ 0 w 8670"/>
              <a:gd name="connsiteY0" fmla="*/ 0 h 10000"/>
              <a:gd name="connsiteX1" fmla="*/ 260 w 8670"/>
              <a:gd name="connsiteY1" fmla="*/ 10000 h 10000"/>
              <a:gd name="connsiteX0" fmla="*/ 0 w 10822"/>
              <a:gd name="connsiteY0" fmla="*/ 0 h 10000"/>
              <a:gd name="connsiteX1" fmla="*/ 300 w 10822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22" h="10000">
                <a:moveTo>
                  <a:pt x="0" y="0"/>
                </a:moveTo>
                <a:cubicBezTo>
                  <a:pt x="14453" y="3052"/>
                  <a:pt x="14307" y="6894"/>
                  <a:pt x="300" y="10000"/>
                </a:cubicBezTo>
              </a:path>
            </a:pathLst>
          </a:cu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5" name="Freeform 784"/>
          <p:cNvSpPr/>
          <p:nvPr/>
        </p:nvSpPr>
        <p:spPr>
          <a:xfrm flipH="1">
            <a:off x="881063" y="800100"/>
            <a:ext cx="68813" cy="452445"/>
          </a:xfrm>
          <a:custGeom>
            <a:avLst/>
            <a:gdLst>
              <a:gd name="connsiteX0" fmla="*/ 0 w 16669"/>
              <a:gd name="connsiteY0" fmla="*/ 0 h 252413"/>
              <a:gd name="connsiteX1" fmla="*/ 16669 w 16669"/>
              <a:gd name="connsiteY1" fmla="*/ 252413 h 252413"/>
              <a:gd name="connsiteX0" fmla="*/ 0 w 180976"/>
              <a:gd name="connsiteY0" fmla="*/ 0 h 466726"/>
              <a:gd name="connsiteX1" fmla="*/ 180976 w 180976"/>
              <a:gd name="connsiteY1" fmla="*/ 466726 h 466726"/>
              <a:gd name="connsiteX0" fmla="*/ 2381 w 2381"/>
              <a:gd name="connsiteY0" fmla="*/ 0 h 459582"/>
              <a:gd name="connsiteX1" fmla="*/ 0 w 2381"/>
              <a:gd name="connsiteY1" fmla="*/ 459582 h 459582"/>
              <a:gd name="connsiteX0" fmla="*/ 1146 w 1146"/>
              <a:gd name="connsiteY0" fmla="*/ 0 h 10156"/>
              <a:gd name="connsiteX1" fmla="*/ 0 w 1146"/>
              <a:gd name="connsiteY1" fmla="*/ 10156 h 10156"/>
              <a:gd name="connsiteX0" fmla="*/ 10000 w 71804"/>
              <a:gd name="connsiteY0" fmla="*/ 0 h 10000"/>
              <a:gd name="connsiteX1" fmla="*/ 0 w 71804"/>
              <a:gd name="connsiteY1" fmla="*/ 10000 h 10000"/>
              <a:gd name="connsiteX0" fmla="*/ 10000 w 143648"/>
              <a:gd name="connsiteY0" fmla="*/ 0 h 10000"/>
              <a:gd name="connsiteX1" fmla="*/ 0 w 143648"/>
              <a:gd name="connsiteY1" fmla="*/ 10000 h 10000"/>
              <a:gd name="connsiteX0" fmla="*/ 10000 w 143646"/>
              <a:gd name="connsiteY0" fmla="*/ 0 h 10000"/>
              <a:gd name="connsiteX1" fmla="*/ 0 w 143646"/>
              <a:gd name="connsiteY1" fmla="*/ 10000 h 10000"/>
              <a:gd name="connsiteX0" fmla="*/ 0 w 139989"/>
              <a:gd name="connsiteY0" fmla="*/ 0 h 9744"/>
              <a:gd name="connsiteX1" fmla="*/ 3636 w 139989"/>
              <a:gd name="connsiteY1" fmla="*/ 9744 h 9744"/>
              <a:gd name="connsiteX0" fmla="*/ 0 w 8670"/>
              <a:gd name="connsiteY0" fmla="*/ 0 h 10000"/>
              <a:gd name="connsiteX1" fmla="*/ 260 w 8670"/>
              <a:gd name="connsiteY1" fmla="*/ 10000 h 10000"/>
              <a:gd name="connsiteX0" fmla="*/ 0 w 10822"/>
              <a:gd name="connsiteY0" fmla="*/ 0 h 10000"/>
              <a:gd name="connsiteX1" fmla="*/ 300 w 10822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22" h="10000">
                <a:moveTo>
                  <a:pt x="0" y="0"/>
                </a:moveTo>
                <a:cubicBezTo>
                  <a:pt x="14453" y="3052"/>
                  <a:pt x="14307" y="6894"/>
                  <a:pt x="300" y="10000"/>
                </a:cubicBezTo>
              </a:path>
            </a:pathLst>
          </a:cu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86" name="Freeform 785"/>
          <p:cNvSpPr/>
          <p:nvPr/>
        </p:nvSpPr>
        <p:spPr>
          <a:xfrm flipH="1">
            <a:off x="1112045" y="802474"/>
            <a:ext cx="68813" cy="452445"/>
          </a:xfrm>
          <a:custGeom>
            <a:avLst/>
            <a:gdLst>
              <a:gd name="connsiteX0" fmla="*/ 0 w 16669"/>
              <a:gd name="connsiteY0" fmla="*/ 0 h 252413"/>
              <a:gd name="connsiteX1" fmla="*/ 16669 w 16669"/>
              <a:gd name="connsiteY1" fmla="*/ 252413 h 252413"/>
              <a:gd name="connsiteX0" fmla="*/ 0 w 180976"/>
              <a:gd name="connsiteY0" fmla="*/ 0 h 466726"/>
              <a:gd name="connsiteX1" fmla="*/ 180976 w 180976"/>
              <a:gd name="connsiteY1" fmla="*/ 466726 h 466726"/>
              <a:gd name="connsiteX0" fmla="*/ 2381 w 2381"/>
              <a:gd name="connsiteY0" fmla="*/ 0 h 459582"/>
              <a:gd name="connsiteX1" fmla="*/ 0 w 2381"/>
              <a:gd name="connsiteY1" fmla="*/ 459582 h 459582"/>
              <a:gd name="connsiteX0" fmla="*/ 1146 w 1146"/>
              <a:gd name="connsiteY0" fmla="*/ 0 h 10156"/>
              <a:gd name="connsiteX1" fmla="*/ 0 w 1146"/>
              <a:gd name="connsiteY1" fmla="*/ 10156 h 10156"/>
              <a:gd name="connsiteX0" fmla="*/ 10000 w 71804"/>
              <a:gd name="connsiteY0" fmla="*/ 0 h 10000"/>
              <a:gd name="connsiteX1" fmla="*/ 0 w 71804"/>
              <a:gd name="connsiteY1" fmla="*/ 10000 h 10000"/>
              <a:gd name="connsiteX0" fmla="*/ 10000 w 143648"/>
              <a:gd name="connsiteY0" fmla="*/ 0 h 10000"/>
              <a:gd name="connsiteX1" fmla="*/ 0 w 143648"/>
              <a:gd name="connsiteY1" fmla="*/ 10000 h 10000"/>
              <a:gd name="connsiteX0" fmla="*/ 10000 w 143646"/>
              <a:gd name="connsiteY0" fmla="*/ 0 h 10000"/>
              <a:gd name="connsiteX1" fmla="*/ 0 w 143646"/>
              <a:gd name="connsiteY1" fmla="*/ 10000 h 10000"/>
              <a:gd name="connsiteX0" fmla="*/ 0 w 139989"/>
              <a:gd name="connsiteY0" fmla="*/ 0 h 9744"/>
              <a:gd name="connsiteX1" fmla="*/ 3636 w 139989"/>
              <a:gd name="connsiteY1" fmla="*/ 9744 h 9744"/>
              <a:gd name="connsiteX0" fmla="*/ 0 w 8670"/>
              <a:gd name="connsiteY0" fmla="*/ 0 h 10000"/>
              <a:gd name="connsiteX1" fmla="*/ 260 w 8670"/>
              <a:gd name="connsiteY1" fmla="*/ 10000 h 10000"/>
              <a:gd name="connsiteX0" fmla="*/ 0 w 10822"/>
              <a:gd name="connsiteY0" fmla="*/ 0 h 10000"/>
              <a:gd name="connsiteX1" fmla="*/ 300 w 10822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22" h="10000">
                <a:moveTo>
                  <a:pt x="0" y="0"/>
                </a:moveTo>
                <a:cubicBezTo>
                  <a:pt x="14453" y="3052"/>
                  <a:pt x="14307" y="6894"/>
                  <a:pt x="300" y="10000"/>
                </a:cubicBezTo>
              </a:path>
            </a:pathLst>
          </a:cu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1" name="Freeform 790"/>
          <p:cNvSpPr/>
          <p:nvPr/>
        </p:nvSpPr>
        <p:spPr>
          <a:xfrm>
            <a:off x="721755" y="1031115"/>
            <a:ext cx="68813" cy="452445"/>
          </a:xfrm>
          <a:custGeom>
            <a:avLst/>
            <a:gdLst>
              <a:gd name="connsiteX0" fmla="*/ 0 w 16669"/>
              <a:gd name="connsiteY0" fmla="*/ 0 h 252413"/>
              <a:gd name="connsiteX1" fmla="*/ 16669 w 16669"/>
              <a:gd name="connsiteY1" fmla="*/ 252413 h 252413"/>
              <a:gd name="connsiteX0" fmla="*/ 0 w 180976"/>
              <a:gd name="connsiteY0" fmla="*/ 0 h 466726"/>
              <a:gd name="connsiteX1" fmla="*/ 180976 w 180976"/>
              <a:gd name="connsiteY1" fmla="*/ 466726 h 466726"/>
              <a:gd name="connsiteX0" fmla="*/ 2381 w 2381"/>
              <a:gd name="connsiteY0" fmla="*/ 0 h 459582"/>
              <a:gd name="connsiteX1" fmla="*/ 0 w 2381"/>
              <a:gd name="connsiteY1" fmla="*/ 459582 h 459582"/>
              <a:gd name="connsiteX0" fmla="*/ 1146 w 1146"/>
              <a:gd name="connsiteY0" fmla="*/ 0 h 10156"/>
              <a:gd name="connsiteX1" fmla="*/ 0 w 1146"/>
              <a:gd name="connsiteY1" fmla="*/ 10156 h 10156"/>
              <a:gd name="connsiteX0" fmla="*/ 10000 w 71804"/>
              <a:gd name="connsiteY0" fmla="*/ 0 h 10000"/>
              <a:gd name="connsiteX1" fmla="*/ 0 w 71804"/>
              <a:gd name="connsiteY1" fmla="*/ 10000 h 10000"/>
              <a:gd name="connsiteX0" fmla="*/ 10000 w 143648"/>
              <a:gd name="connsiteY0" fmla="*/ 0 h 10000"/>
              <a:gd name="connsiteX1" fmla="*/ 0 w 143648"/>
              <a:gd name="connsiteY1" fmla="*/ 10000 h 10000"/>
              <a:gd name="connsiteX0" fmla="*/ 10000 w 143646"/>
              <a:gd name="connsiteY0" fmla="*/ 0 h 10000"/>
              <a:gd name="connsiteX1" fmla="*/ 0 w 143646"/>
              <a:gd name="connsiteY1" fmla="*/ 10000 h 10000"/>
              <a:gd name="connsiteX0" fmla="*/ 0 w 139989"/>
              <a:gd name="connsiteY0" fmla="*/ 0 h 9744"/>
              <a:gd name="connsiteX1" fmla="*/ 3636 w 139989"/>
              <a:gd name="connsiteY1" fmla="*/ 9744 h 9744"/>
              <a:gd name="connsiteX0" fmla="*/ 0 w 8670"/>
              <a:gd name="connsiteY0" fmla="*/ 0 h 10000"/>
              <a:gd name="connsiteX1" fmla="*/ 260 w 8670"/>
              <a:gd name="connsiteY1" fmla="*/ 10000 h 10000"/>
              <a:gd name="connsiteX0" fmla="*/ 0 w 10822"/>
              <a:gd name="connsiteY0" fmla="*/ 0 h 10000"/>
              <a:gd name="connsiteX1" fmla="*/ 300 w 10822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22" h="10000">
                <a:moveTo>
                  <a:pt x="0" y="0"/>
                </a:moveTo>
                <a:cubicBezTo>
                  <a:pt x="14453" y="3052"/>
                  <a:pt x="14307" y="6894"/>
                  <a:pt x="300" y="10000"/>
                </a:cubicBezTo>
              </a:path>
            </a:pathLst>
          </a:cu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2" name="Freeform 791"/>
          <p:cNvSpPr/>
          <p:nvPr/>
        </p:nvSpPr>
        <p:spPr>
          <a:xfrm>
            <a:off x="947733" y="1031116"/>
            <a:ext cx="68813" cy="452445"/>
          </a:xfrm>
          <a:custGeom>
            <a:avLst/>
            <a:gdLst>
              <a:gd name="connsiteX0" fmla="*/ 0 w 16669"/>
              <a:gd name="connsiteY0" fmla="*/ 0 h 252413"/>
              <a:gd name="connsiteX1" fmla="*/ 16669 w 16669"/>
              <a:gd name="connsiteY1" fmla="*/ 252413 h 252413"/>
              <a:gd name="connsiteX0" fmla="*/ 0 w 180976"/>
              <a:gd name="connsiteY0" fmla="*/ 0 h 466726"/>
              <a:gd name="connsiteX1" fmla="*/ 180976 w 180976"/>
              <a:gd name="connsiteY1" fmla="*/ 466726 h 466726"/>
              <a:gd name="connsiteX0" fmla="*/ 2381 w 2381"/>
              <a:gd name="connsiteY0" fmla="*/ 0 h 459582"/>
              <a:gd name="connsiteX1" fmla="*/ 0 w 2381"/>
              <a:gd name="connsiteY1" fmla="*/ 459582 h 459582"/>
              <a:gd name="connsiteX0" fmla="*/ 1146 w 1146"/>
              <a:gd name="connsiteY0" fmla="*/ 0 h 10156"/>
              <a:gd name="connsiteX1" fmla="*/ 0 w 1146"/>
              <a:gd name="connsiteY1" fmla="*/ 10156 h 10156"/>
              <a:gd name="connsiteX0" fmla="*/ 10000 w 71804"/>
              <a:gd name="connsiteY0" fmla="*/ 0 h 10000"/>
              <a:gd name="connsiteX1" fmla="*/ 0 w 71804"/>
              <a:gd name="connsiteY1" fmla="*/ 10000 h 10000"/>
              <a:gd name="connsiteX0" fmla="*/ 10000 w 143648"/>
              <a:gd name="connsiteY0" fmla="*/ 0 h 10000"/>
              <a:gd name="connsiteX1" fmla="*/ 0 w 143648"/>
              <a:gd name="connsiteY1" fmla="*/ 10000 h 10000"/>
              <a:gd name="connsiteX0" fmla="*/ 10000 w 143646"/>
              <a:gd name="connsiteY0" fmla="*/ 0 h 10000"/>
              <a:gd name="connsiteX1" fmla="*/ 0 w 143646"/>
              <a:gd name="connsiteY1" fmla="*/ 10000 h 10000"/>
              <a:gd name="connsiteX0" fmla="*/ 0 w 139989"/>
              <a:gd name="connsiteY0" fmla="*/ 0 h 9744"/>
              <a:gd name="connsiteX1" fmla="*/ 3636 w 139989"/>
              <a:gd name="connsiteY1" fmla="*/ 9744 h 9744"/>
              <a:gd name="connsiteX0" fmla="*/ 0 w 8670"/>
              <a:gd name="connsiteY0" fmla="*/ 0 h 10000"/>
              <a:gd name="connsiteX1" fmla="*/ 260 w 8670"/>
              <a:gd name="connsiteY1" fmla="*/ 10000 h 10000"/>
              <a:gd name="connsiteX0" fmla="*/ 0 w 10822"/>
              <a:gd name="connsiteY0" fmla="*/ 0 h 10000"/>
              <a:gd name="connsiteX1" fmla="*/ 300 w 10822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22" h="10000">
                <a:moveTo>
                  <a:pt x="0" y="0"/>
                </a:moveTo>
                <a:cubicBezTo>
                  <a:pt x="14453" y="3052"/>
                  <a:pt x="14307" y="6894"/>
                  <a:pt x="300" y="10000"/>
                </a:cubicBezTo>
              </a:path>
            </a:pathLst>
          </a:cu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3" name="Freeform 792"/>
          <p:cNvSpPr/>
          <p:nvPr/>
        </p:nvSpPr>
        <p:spPr>
          <a:xfrm>
            <a:off x="1178715" y="1033490"/>
            <a:ext cx="68813" cy="452445"/>
          </a:xfrm>
          <a:custGeom>
            <a:avLst/>
            <a:gdLst>
              <a:gd name="connsiteX0" fmla="*/ 0 w 16669"/>
              <a:gd name="connsiteY0" fmla="*/ 0 h 252413"/>
              <a:gd name="connsiteX1" fmla="*/ 16669 w 16669"/>
              <a:gd name="connsiteY1" fmla="*/ 252413 h 252413"/>
              <a:gd name="connsiteX0" fmla="*/ 0 w 180976"/>
              <a:gd name="connsiteY0" fmla="*/ 0 h 466726"/>
              <a:gd name="connsiteX1" fmla="*/ 180976 w 180976"/>
              <a:gd name="connsiteY1" fmla="*/ 466726 h 466726"/>
              <a:gd name="connsiteX0" fmla="*/ 2381 w 2381"/>
              <a:gd name="connsiteY0" fmla="*/ 0 h 459582"/>
              <a:gd name="connsiteX1" fmla="*/ 0 w 2381"/>
              <a:gd name="connsiteY1" fmla="*/ 459582 h 459582"/>
              <a:gd name="connsiteX0" fmla="*/ 1146 w 1146"/>
              <a:gd name="connsiteY0" fmla="*/ 0 h 10156"/>
              <a:gd name="connsiteX1" fmla="*/ 0 w 1146"/>
              <a:gd name="connsiteY1" fmla="*/ 10156 h 10156"/>
              <a:gd name="connsiteX0" fmla="*/ 10000 w 71804"/>
              <a:gd name="connsiteY0" fmla="*/ 0 h 10000"/>
              <a:gd name="connsiteX1" fmla="*/ 0 w 71804"/>
              <a:gd name="connsiteY1" fmla="*/ 10000 h 10000"/>
              <a:gd name="connsiteX0" fmla="*/ 10000 w 143648"/>
              <a:gd name="connsiteY0" fmla="*/ 0 h 10000"/>
              <a:gd name="connsiteX1" fmla="*/ 0 w 143648"/>
              <a:gd name="connsiteY1" fmla="*/ 10000 h 10000"/>
              <a:gd name="connsiteX0" fmla="*/ 10000 w 143646"/>
              <a:gd name="connsiteY0" fmla="*/ 0 h 10000"/>
              <a:gd name="connsiteX1" fmla="*/ 0 w 143646"/>
              <a:gd name="connsiteY1" fmla="*/ 10000 h 10000"/>
              <a:gd name="connsiteX0" fmla="*/ 0 w 139989"/>
              <a:gd name="connsiteY0" fmla="*/ 0 h 9744"/>
              <a:gd name="connsiteX1" fmla="*/ 3636 w 139989"/>
              <a:gd name="connsiteY1" fmla="*/ 9744 h 9744"/>
              <a:gd name="connsiteX0" fmla="*/ 0 w 8670"/>
              <a:gd name="connsiteY0" fmla="*/ 0 h 10000"/>
              <a:gd name="connsiteX1" fmla="*/ 260 w 8670"/>
              <a:gd name="connsiteY1" fmla="*/ 10000 h 10000"/>
              <a:gd name="connsiteX0" fmla="*/ 0 w 10822"/>
              <a:gd name="connsiteY0" fmla="*/ 0 h 10000"/>
              <a:gd name="connsiteX1" fmla="*/ 300 w 10822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22" h="10000">
                <a:moveTo>
                  <a:pt x="0" y="0"/>
                </a:moveTo>
                <a:cubicBezTo>
                  <a:pt x="14453" y="3052"/>
                  <a:pt x="14307" y="6894"/>
                  <a:pt x="300" y="10000"/>
                </a:cubicBezTo>
              </a:path>
            </a:pathLst>
          </a:custGeom>
          <a:ln w="12700">
            <a:solidFill>
              <a:srgbClr val="C00000"/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798" name="TextBox 797"/>
          <p:cNvSpPr txBox="1"/>
          <p:nvPr/>
        </p:nvSpPr>
        <p:spPr>
          <a:xfrm>
            <a:off x="2438400" y="648729"/>
            <a:ext cx="4080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</a:t>
            </a:r>
            <a:r>
              <a:rPr lang="en-US" sz="1200"/>
              <a:t>bdx </a:t>
            </a:r>
            <a:r>
              <a:rPr lang="en-US" sz="1200" smtClean="0"/>
              <a:t>% x) </a:t>
            </a:r>
            <a:r>
              <a:rPr lang="en-US" sz="1200"/>
              <a:t>threads have their values discarded, effectively idle</a:t>
            </a:r>
            <a:endParaRPr lang="en-US" sz="1200"/>
          </a:p>
        </p:txBody>
      </p:sp>
      <p:cxnSp>
        <p:nvCxnSpPr>
          <p:cNvPr id="799" name="Straight Arrow Connector 798"/>
          <p:cNvCxnSpPr/>
          <p:nvPr/>
        </p:nvCxnSpPr>
        <p:spPr>
          <a:xfrm>
            <a:off x="2311743" y="800100"/>
            <a:ext cx="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Arrow Connector 799"/>
          <p:cNvCxnSpPr/>
          <p:nvPr/>
        </p:nvCxnSpPr>
        <p:spPr>
          <a:xfrm>
            <a:off x="2083143" y="800100"/>
            <a:ext cx="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oval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Rectangle 802"/>
          <p:cNvSpPr/>
          <p:nvPr/>
        </p:nvSpPr>
        <p:spPr>
          <a:xfrm>
            <a:off x="6096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4" name="Rectangle 803"/>
          <p:cNvSpPr/>
          <p:nvPr/>
        </p:nvSpPr>
        <p:spPr>
          <a:xfrm>
            <a:off x="8382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5" name="Rectangle 804"/>
          <p:cNvSpPr/>
          <p:nvPr/>
        </p:nvSpPr>
        <p:spPr>
          <a:xfrm>
            <a:off x="1066800" y="2514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6" name="Rectangle 805"/>
          <p:cNvSpPr/>
          <p:nvPr/>
        </p:nvSpPr>
        <p:spPr>
          <a:xfrm>
            <a:off x="6096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7" name="Rectangle 806"/>
          <p:cNvSpPr/>
          <p:nvPr/>
        </p:nvSpPr>
        <p:spPr>
          <a:xfrm>
            <a:off x="8382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8" name="Rectangle 807"/>
          <p:cNvSpPr/>
          <p:nvPr/>
        </p:nvSpPr>
        <p:spPr>
          <a:xfrm>
            <a:off x="1066800" y="2743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9" name="Rectangle 808"/>
          <p:cNvSpPr/>
          <p:nvPr/>
        </p:nvSpPr>
        <p:spPr>
          <a:xfrm>
            <a:off x="6096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0" name="Rectangle 809"/>
          <p:cNvSpPr/>
          <p:nvPr/>
        </p:nvSpPr>
        <p:spPr>
          <a:xfrm>
            <a:off x="8382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1" name="Rectangle 810"/>
          <p:cNvSpPr/>
          <p:nvPr/>
        </p:nvSpPr>
        <p:spPr>
          <a:xfrm>
            <a:off x="1066800" y="2971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2" name="Rectangle 811"/>
          <p:cNvSpPr/>
          <p:nvPr/>
        </p:nvSpPr>
        <p:spPr>
          <a:xfrm>
            <a:off x="609600" y="3200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3" name="Rectangle 812"/>
          <p:cNvSpPr/>
          <p:nvPr/>
        </p:nvSpPr>
        <p:spPr>
          <a:xfrm>
            <a:off x="838200" y="3200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4" name="Rectangle 813"/>
          <p:cNvSpPr/>
          <p:nvPr/>
        </p:nvSpPr>
        <p:spPr>
          <a:xfrm>
            <a:off x="1066800" y="32004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5" name="Rectangle 814"/>
          <p:cNvSpPr/>
          <p:nvPr/>
        </p:nvSpPr>
        <p:spPr>
          <a:xfrm>
            <a:off x="609600" y="3429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6" name="Rectangle 815"/>
          <p:cNvSpPr/>
          <p:nvPr/>
        </p:nvSpPr>
        <p:spPr>
          <a:xfrm>
            <a:off x="838200" y="3429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7" name="Rectangle 816"/>
          <p:cNvSpPr/>
          <p:nvPr/>
        </p:nvSpPr>
        <p:spPr>
          <a:xfrm>
            <a:off x="1066800" y="34290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8" name="Rectangle 817"/>
          <p:cNvSpPr/>
          <p:nvPr/>
        </p:nvSpPr>
        <p:spPr>
          <a:xfrm>
            <a:off x="609600" y="3657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19" name="Rectangle 818"/>
          <p:cNvSpPr/>
          <p:nvPr/>
        </p:nvSpPr>
        <p:spPr>
          <a:xfrm>
            <a:off x="838200" y="3657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0" name="Rectangle 819"/>
          <p:cNvSpPr/>
          <p:nvPr/>
        </p:nvSpPr>
        <p:spPr>
          <a:xfrm>
            <a:off x="1066800" y="36576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1" name="Rectangle 820"/>
          <p:cNvSpPr/>
          <p:nvPr/>
        </p:nvSpPr>
        <p:spPr>
          <a:xfrm>
            <a:off x="609600" y="3886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2" name="Rectangle 821"/>
          <p:cNvSpPr/>
          <p:nvPr/>
        </p:nvSpPr>
        <p:spPr>
          <a:xfrm>
            <a:off x="838200" y="3886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3" name="Rectangle 822"/>
          <p:cNvSpPr/>
          <p:nvPr/>
        </p:nvSpPr>
        <p:spPr>
          <a:xfrm>
            <a:off x="1066800" y="38862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4" name="Rectangle 823"/>
          <p:cNvSpPr/>
          <p:nvPr/>
        </p:nvSpPr>
        <p:spPr>
          <a:xfrm>
            <a:off x="609600" y="4114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5" name="Rectangle 824"/>
          <p:cNvSpPr/>
          <p:nvPr/>
        </p:nvSpPr>
        <p:spPr>
          <a:xfrm>
            <a:off x="838200" y="4114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26" name="Rectangle 825"/>
          <p:cNvSpPr/>
          <p:nvPr/>
        </p:nvSpPr>
        <p:spPr>
          <a:xfrm>
            <a:off x="1066800" y="41148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32" name="Rectangle 531"/>
          <p:cNvSpPr/>
          <p:nvPr/>
        </p:nvSpPr>
        <p:spPr>
          <a:xfrm>
            <a:off x="609600" y="685800"/>
            <a:ext cx="685800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2" name="Rectangle 801"/>
          <p:cNvSpPr/>
          <p:nvPr/>
        </p:nvSpPr>
        <p:spPr>
          <a:xfrm>
            <a:off x="609600" y="25146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Rectangle 776"/>
          <p:cNvSpPr/>
          <p:nvPr/>
        </p:nvSpPr>
        <p:spPr>
          <a:xfrm>
            <a:off x="609600" y="685800"/>
            <a:ext cx="1828800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01" name="Rectangle 800"/>
          <p:cNvSpPr/>
          <p:nvPr/>
        </p:nvSpPr>
        <p:spPr>
          <a:xfrm>
            <a:off x="609600" y="6858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TextBox 829"/>
          <p:cNvSpPr txBox="1"/>
          <p:nvPr/>
        </p:nvSpPr>
        <p:spPr>
          <a:xfrm>
            <a:off x="53333" y="6858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wy </a:t>
            </a:r>
            <a:r>
              <a:rPr lang="en-US" sz="1100"/>
              <a:t>= 0</a:t>
            </a:r>
          </a:p>
        </p:txBody>
      </p:sp>
      <p:sp>
        <p:nvSpPr>
          <p:cNvPr id="831" name="TextBox 830"/>
          <p:cNvSpPr txBox="1"/>
          <p:nvPr/>
        </p:nvSpPr>
        <p:spPr>
          <a:xfrm>
            <a:off x="53333" y="250630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wy </a:t>
            </a:r>
            <a:r>
              <a:rPr lang="en-US" sz="1100"/>
              <a:t>= </a:t>
            </a:r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833" name="TextBox 832"/>
          <p:cNvSpPr txBox="1"/>
          <p:nvPr/>
        </p:nvSpPr>
        <p:spPr>
          <a:xfrm>
            <a:off x="29029" y="43434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wy </a:t>
            </a:r>
            <a:r>
              <a:rPr lang="en-US" sz="1100"/>
              <a:t>= 0</a:t>
            </a:r>
          </a:p>
        </p:txBody>
      </p:sp>
      <p:sp>
        <p:nvSpPr>
          <p:cNvPr id="834" name="Rectangle 833"/>
          <p:cNvSpPr/>
          <p:nvPr/>
        </p:nvSpPr>
        <p:spPr>
          <a:xfrm>
            <a:off x="4381500" y="114300"/>
            <a:ext cx="685800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by=0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4381500" y="373238"/>
            <a:ext cx="685800" cy="22860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by=1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36" name="Rectangle 835"/>
          <p:cNvSpPr/>
          <p:nvPr/>
        </p:nvSpPr>
        <p:spPr>
          <a:xfrm>
            <a:off x="609600" y="65151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7" name="Rectangle 836"/>
          <p:cNvSpPr/>
          <p:nvPr/>
        </p:nvSpPr>
        <p:spPr>
          <a:xfrm>
            <a:off x="838200" y="65151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8" name="Rectangle 837"/>
          <p:cNvSpPr/>
          <p:nvPr/>
        </p:nvSpPr>
        <p:spPr>
          <a:xfrm>
            <a:off x="1066800" y="6515100"/>
            <a:ext cx="228600" cy="228600"/>
          </a:xfrm>
          <a:prstGeom prst="rect">
            <a:avLst/>
          </a:prstGeom>
          <a:solidFill>
            <a:srgbClr val="E5FFE5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9" name="Rectangle 838"/>
          <p:cNvSpPr/>
          <p:nvPr/>
        </p:nvSpPr>
        <p:spPr>
          <a:xfrm>
            <a:off x="609600" y="62865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0" name="Rectangle 839"/>
          <p:cNvSpPr/>
          <p:nvPr/>
        </p:nvSpPr>
        <p:spPr>
          <a:xfrm>
            <a:off x="838200" y="62865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1" name="Rectangle 840"/>
          <p:cNvSpPr/>
          <p:nvPr/>
        </p:nvSpPr>
        <p:spPr>
          <a:xfrm>
            <a:off x="1066800" y="6286500"/>
            <a:ext cx="228600" cy="228600"/>
          </a:xfrm>
          <a:prstGeom prst="rect">
            <a:avLst/>
          </a:prstGeom>
          <a:solidFill>
            <a:srgbClr val="FFF3F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597" name="Rectangle 596"/>
          <p:cNvSpPr/>
          <p:nvPr/>
        </p:nvSpPr>
        <p:spPr>
          <a:xfrm>
            <a:off x="609600" y="6286500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42" name="TextBox 841"/>
          <p:cNvSpPr txBox="1"/>
          <p:nvPr/>
        </p:nvSpPr>
        <p:spPr>
          <a:xfrm>
            <a:off x="2781300" y="4848880"/>
            <a:ext cx="126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special kernel</a:t>
            </a:r>
          </a:p>
          <a:p>
            <a:pPr algn="ctr"/>
            <a:r>
              <a:rPr lang="en-US" sz="1400" smtClean="0"/>
              <a:t>that checks &lt; y</a:t>
            </a:r>
            <a:endParaRPr lang="en-US" sz="1400"/>
          </a:p>
        </p:txBody>
      </p:sp>
      <p:sp>
        <p:nvSpPr>
          <p:cNvPr id="843" name="Right Brace 842"/>
          <p:cNvSpPr/>
          <p:nvPr/>
        </p:nvSpPr>
        <p:spPr>
          <a:xfrm>
            <a:off x="2667000" y="4343400"/>
            <a:ext cx="114300" cy="1371600"/>
          </a:xfrm>
          <a:prstGeom prst="rightBrace">
            <a:avLst>
              <a:gd name="adj1" fmla="val 3910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TextBox 843"/>
          <p:cNvSpPr txBox="1"/>
          <p:nvPr/>
        </p:nvSpPr>
        <p:spPr>
          <a:xfrm>
            <a:off x="2667000" y="6326517"/>
            <a:ext cx="3724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intermediate memory of size (x,gdy)</a:t>
            </a:r>
          </a:p>
          <a:p>
            <a:r>
              <a:rPr lang="en-US" sz="1400" smtClean="0"/>
              <a:t>then recursively call reduce_y on this temp array</a:t>
            </a:r>
            <a:endParaRPr lang="en-US" sz="1400"/>
          </a:p>
        </p:txBody>
      </p:sp>
      <p:sp>
        <p:nvSpPr>
          <p:cNvPr id="533" name="Rectangle 532"/>
          <p:cNvSpPr/>
          <p:nvPr/>
        </p:nvSpPr>
        <p:spPr>
          <a:xfrm>
            <a:off x="609600" y="4343400"/>
            <a:ext cx="1828800" cy="22860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832" name="Rectangle 831"/>
          <p:cNvSpPr/>
          <p:nvPr/>
        </p:nvSpPr>
        <p:spPr>
          <a:xfrm>
            <a:off x="609600" y="43434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1" y="-7706"/>
            <a:ext cx="5002232" cy="686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10327</TotalTime>
  <Words>258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Delong</dc:creator>
  <cp:lastModifiedBy>Andrew Delong</cp:lastModifiedBy>
  <cp:revision>49</cp:revision>
  <dcterms:created xsi:type="dcterms:W3CDTF">2013-08-10T02:27:20Z</dcterms:created>
  <dcterms:modified xsi:type="dcterms:W3CDTF">2013-08-25T20:00:35Z</dcterms:modified>
</cp:coreProperties>
</file>