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57" r:id="rId3"/>
    <p:sldId id="259" r:id="rId4"/>
    <p:sldId id="27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80" r:id="rId14"/>
    <p:sldId id="281" r:id="rId15"/>
    <p:sldId id="267" r:id="rId16"/>
    <p:sldId id="268" r:id="rId17"/>
    <p:sldId id="277" r:id="rId18"/>
    <p:sldId id="269" r:id="rId19"/>
    <p:sldId id="270" r:id="rId20"/>
    <p:sldId id="282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D1CC6-C5B5-4B35-87EB-5B240040239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160C4-94F8-4BC5-A581-C74FE657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6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9305C-CC78-457B-B7B4-13CD99B1AD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E38A-59F2-4872-8C2F-68531D44C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AC6CB-82BA-4AAD-8984-6CCE65387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C0CCC-A19D-4178-8523-B274216E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6801-AC6D-4012-A328-5B5284A5144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0AA2F-8536-47F5-BDC9-40F3D398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3F6F1-12F7-4C60-B177-0329D26D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AF41-C34D-4A5D-807D-757DEE5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0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27A3-0004-4998-9358-4316141B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201CE-BB60-498B-A792-02C23B5AD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6358-4B9B-417F-A078-38F78A50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6801-AC6D-4012-A328-5B5284A5144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70876-2D0B-41AA-A662-CE723032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75EAC-7A26-44F9-BBFE-B2561E58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AF41-C34D-4A5D-807D-757DEE5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2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FC8EE-B0FD-462B-B8A6-B760B0813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CBFFA-7287-45A3-B1E6-9C9BC57B5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47CAD-934E-415E-BC09-3F7BF7BB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6801-AC6D-4012-A328-5B5284A5144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17CDC-66C1-4B28-985B-EA58C415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39BF1-1E95-401B-A079-9776E3D6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AF41-C34D-4A5D-807D-757DEE5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3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8CB7-7D85-475C-B041-68B634C4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D9EA3-93D5-4CF9-808B-B545EDC07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4965-9C1A-4571-99F9-2C28D933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6801-AC6D-4012-A328-5B5284A5144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F7AC3-B8D8-471F-A192-9DC8ECB7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ABCB-C1B4-44F9-B8BF-C845F3EB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AF41-C34D-4A5D-807D-757DEE5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2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8EE5-64BE-4506-AB70-5808335ED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EE9ED-CAD6-41E2-8030-07323B226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A569C-3BFA-4ADA-BDAD-10213FEE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6801-AC6D-4012-A328-5B5284A5144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2FB46-0EDB-4A14-88C2-C0A3A405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137F-FD71-4F51-8055-2A9A4D4E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AF41-C34D-4A5D-807D-757DEE5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2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8649-BA55-4F09-8746-2BBE9114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721CC-71EE-4823-83E3-D51ADE62E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E6CA9-FDBB-4B9E-B45A-738997657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B2222-D042-4E6E-B5F2-72C8D452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6801-AC6D-4012-A328-5B5284A5144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68447-B35F-43B7-87B4-4C4FCD38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5F085-3F5E-43F7-845A-B64FAD9F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AF41-C34D-4A5D-807D-757DEE5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4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28D2-896D-429B-8B14-4EFEA99D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6B71-9148-4AFC-A18F-4F13CF826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D960-0D3E-4805-B324-B8C18296D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9E1C5-2F8A-4E21-A081-15BF4B62B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E2A3F-EF5B-4F8C-8C72-370510D15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522C1-AA1F-4874-8A32-5069F867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6801-AC6D-4012-A328-5B5284A5144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D6ACE-BB53-45D0-B92B-E9BA1EF4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2526C-C019-4B1E-B372-0923C90A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AF41-C34D-4A5D-807D-757DEE5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2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1CC5-B08E-4AB5-8CCB-55CCC6E9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00FA8-6BEF-4B5B-8E5A-7C90F9C2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6801-AC6D-4012-A328-5B5284A5144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EC885-E672-44F9-BEFE-3CFD0B8F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D75DF-7920-4909-9F49-61372026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AF41-C34D-4A5D-807D-757DEE5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5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5C260-A5B6-4DA0-8B9F-EBE34F67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6801-AC6D-4012-A328-5B5284A5144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AA8D9E-9045-4EA4-8160-A3FAB642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AA10-031A-4E45-8706-EE551337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AF41-C34D-4A5D-807D-757DEE5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0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66DC-C947-408F-9C19-521D59C5D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B8F7-FCEB-4A6B-8F37-288C8EABB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8B627-A2E7-4A4F-9DE0-0E11488D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09D32-C9FD-4DE8-BFBF-0DC36839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6801-AC6D-4012-A328-5B5284A5144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3E95A-AC9A-4786-BA16-280472FF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CD631-81D6-4116-BCEB-E0882CA9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AF41-C34D-4A5D-807D-757DEE5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3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ED93-B1FA-44A4-8193-F34DC151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4B6BB-B3FF-42BE-9DEF-BCC1DAE4A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C85CF-EBB4-4584-A120-4C1771F44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27449-0256-47DE-9896-9EE075E8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6801-AC6D-4012-A328-5B5284A5144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70629-3288-49AE-87D7-8FA4FBDD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C0FC7-D9AE-4994-8EBC-3D3DFC33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AF41-C34D-4A5D-807D-757DEE5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8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D4845-7B87-4234-A72A-332297E5B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E5143-1C53-4BC9-8512-3BDE9925B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9C254-69A1-43C6-BAF5-5ACAE5C43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6801-AC6D-4012-A328-5B5284A5144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81A6-5539-40AA-95B5-77784AE2C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E97C4-B733-4163-9781-7AC45D80F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AAF41-C34D-4A5D-807D-757DEE5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5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2987-75BF-4CB2-8065-E377E6FA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692" y="365125"/>
            <a:ext cx="5791200" cy="96491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1D0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9A804-CAA2-4586-9956-E9AFA8DB3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8838">
              <a:tabLst>
                <a:tab pos="1204913" algn="l"/>
              </a:tabLst>
            </a:pPr>
            <a:endParaRPr lang="en-US" sz="4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8838">
              <a:buNone/>
              <a:tabLst>
                <a:tab pos="1204913" algn="l"/>
              </a:tabLst>
            </a:pPr>
            <a:r>
              <a:rPr lang="en-US" sz="4000" b="1" dirty="0">
                <a:solidFill>
                  <a:srgbClr val="1D0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solidFill>
                  <a:srgbClr val="1D0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Oriented Programming Concepts  </a:t>
            </a:r>
            <a:endParaRPr lang="en-US" sz="4000" b="1" dirty="0">
              <a:solidFill>
                <a:srgbClr val="1D085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8838" algn="r">
              <a:buNone/>
              <a:tabLst>
                <a:tab pos="1204913" algn="l"/>
              </a:tabLst>
            </a:pPr>
            <a:endParaRPr lang="en-US" sz="4000" b="1" dirty="0">
              <a:solidFill>
                <a:srgbClr val="1D085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8838" algn="r">
              <a:buNone/>
              <a:tabLst>
                <a:tab pos="1204913" algn="l"/>
              </a:tabLst>
            </a:pPr>
            <a:r>
              <a:rPr lang="en-US" sz="4000" b="1" dirty="0">
                <a:solidFill>
                  <a:srgbClr val="1D0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ITec4043 : Object Oriented Programming</a:t>
            </a:r>
            <a:r>
              <a:rPr lang="en-US" sz="4800" dirty="0">
                <a:solidFill>
                  <a:srgbClr val="1D0858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858838" algn="r">
              <a:buNone/>
              <a:tabLst>
                <a:tab pos="1204913" algn="l"/>
              </a:tabLst>
            </a:pPr>
            <a:endParaRPr lang="en-US" sz="4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673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436" y="318654"/>
            <a:ext cx="10686793" cy="100821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Access and Inheritance(Access Modifiers)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691" y="1465416"/>
            <a:ext cx="11075457" cy="489093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 control access to a class’s fields and methods.</a:t>
            </a:r>
          </a:p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Java provides three kinds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</a:t>
            </a:r>
          </a:p>
          <a:p>
            <a:pPr marL="1081088" lvl="1" indent="-333375" algn="just">
              <a:buFont typeface="Wingdings" pitchFamily="2" charset="2"/>
              <a:buChar char="§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</a:p>
          <a:p>
            <a:pPr marL="1081088" lvl="1" indent="-333375" algn="just">
              <a:buFont typeface="Wingdings" pitchFamily="2" charset="2"/>
              <a:buChar char="§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</a:p>
          <a:p>
            <a:pPr marL="1081088" lvl="1" indent="-333375" algn="just">
              <a:buFont typeface="Wingdings" pitchFamily="2" charset="2"/>
              <a:buChar char="§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public : a class’s public members are accessible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everywhere in a program</a:t>
            </a:r>
          </a:p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private: a class’s private members are accessible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within the class itself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So What Happens in inheritance ( Access levels control who sees what) ?</a:t>
            </a:r>
          </a:p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members are inherited</a:t>
            </a:r>
          </a:p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members are not inherited</a:t>
            </a:r>
          </a:p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Do we have another level of access control ?</a:t>
            </a:r>
          </a:p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: protected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F6A9-030F-4EE6-95E4-F4DD28415C2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6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582" y="1440873"/>
            <a:ext cx="10647218" cy="473609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access modifier protected offers an intermediate level of access between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class’s protected members can be accessed by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 of that 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by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classes defined inside the same package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superclass’s protected members can be accessed by</a:t>
            </a:r>
          </a:p>
          <a:p>
            <a:pPr marL="1316038" lvl="1" indent="-512763"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of that superclass</a:t>
            </a:r>
          </a:p>
          <a:p>
            <a:pPr marL="1316038" lvl="1" indent="-512763"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of its subclasses and</a:t>
            </a:r>
          </a:p>
          <a:p>
            <a:pPr marL="1316038" lvl="1" indent="-512763"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of other classes in the same package</a:t>
            </a:r>
          </a:p>
          <a:p>
            <a:pPr marL="1316038" lvl="1" indent="-512763"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members have upto package level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F6A9-030F-4EE6-95E4-F4DD28415C2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6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783A-BC4F-44EC-BE79-6B20AC5D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Cont.….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039175-AFA4-4762-A923-238DFAFB9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872" y="764453"/>
            <a:ext cx="8478982" cy="614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4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20C7-2C3D-45D2-AC84-95208F2D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843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F0C933-4E7E-4648-8A76-F04AD8491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36" y="803564"/>
            <a:ext cx="10785764" cy="53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9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34DB-4010-45D9-A91F-DEB5FE8B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 of Inheritance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AFA9-83AF-4F4A-ACD1-7288B30D8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357745"/>
            <a:ext cx="10702636" cy="481921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with code reusability -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superclass's code can be used for multiple subclasses. That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eliminates code redundancy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makes debugging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upgrading easier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programmer can use an existing class to easily create a new subclass (no need to "reinvent the wheel.").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modules (because classes are split into super classes and subclasses).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80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384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94510"/>
            <a:ext cx="10813473" cy="5626965"/>
          </a:xfrm>
        </p:spPr>
        <p:txBody>
          <a:bodyPr>
            <a:noAutofit/>
          </a:bodyPr>
          <a:lstStyle/>
          <a:p>
            <a:pPr algn="just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to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software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it can be easily used without knowing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details of how it works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support of encapsulation, OOP’s classes and objects provide two major benefits: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Linking data with the code that changes the data.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the means by which access to members can be controlled.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members can be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freely accessed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code defined outside its class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members can be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accessed only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members defined in its class.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through the use of private members that access is controlled.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Restricting access to a class’s members helps prevent the misuse of an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F6A9-030F-4EE6-95E4-F4DD28415C2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9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620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Encapsulation(Examples)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6"/>
            <a:ext cx="10515600" cy="4998604"/>
          </a:xfrm>
        </p:spPr>
        <p:txBody>
          <a:bodyPr/>
          <a:lstStyle/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 alpha; // public access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int beta; // private access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gamma; // default access ( essentially public)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can also be declared as public or private (rarely used).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method is private it can’t be called outside its class.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private methods when the implementation inside require special protocol or calling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F6A9-030F-4EE6-95E4-F4DD28415C2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90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9FEE-82DE-4F6B-97C9-72931807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Encapsulation(Examples)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D8217A-33DE-48CC-8F3A-F35875454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836" y="1413164"/>
            <a:ext cx="7204364" cy="501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5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Subtyping: Superclass References and Subclass 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1600"/>
            <a:ext cx="10771909" cy="498475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Java is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strongly typed language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know that type compatibility is strictly enforced.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reference variable for one class type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normally refer to an object of another class type.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an object reference variable can refer only to objects of its type.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Exception occurs in Subtyping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reference variable of a superclass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assigned to any subclass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from that superclass.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defined by a subclass definition is a subtype of the type of its superclass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F6A9-030F-4EE6-95E4-F4DD28415C2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69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000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 and Method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45" y="1570791"/>
            <a:ext cx="10593164" cy="4649899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class hierarchy, when a method in a subclass has the same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type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signature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in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said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method in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overridden method is called from within a subclass, it will always refer to the version of the method defined by the subclass.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version of the method defined by the superclass will be hidden.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 occurs only when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types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signatures of the two methods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identical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not, then the two methods are simply overloaded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F6A9-030F-4EE6-95E4-F4DD28415C2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209F-7920-4878-81FA-6C97E979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5100-60FC-4BA8-A85A-947B29685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6" y="1260764"/>
            <a:ext cx="9899073" cy="49162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overloading and overriding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 and modularization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 and Interfaces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5080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8C81-F1FE-4FCB-B739-6BA237DE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Overriding vs. Overloading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E87041-E9E2-4201-B66A-2BE291494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8473"/>
            <a:ext cx="10217727" cy="49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40873"/>
            <a:ext cx="11623964" cy="473609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for the same code to be used with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different types of objects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for that code to behave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differently depending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actual type of object used is called Polymorphism.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“Polymorphism” comes from the Greek words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poly”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(many) +“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morph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form)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is made possible by the fact that the type of a reference variable ( one that refers) to an object does not have to exactly match the type of object it refers to.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for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 variables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refer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 objects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 to write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code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interact with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type of objects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way.</a:t>
            </a:r>
          </a:p>
          <a:p>
            <a:pPr algn="just">
              <a:buFont typeface="Wingdings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F6A9-030F-4EE6-95E4-F4DD28415C2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1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66" y="318655"/>
            <a:ext cx="10515600" cy="968210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Basis for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286865"/>
            <a:ext cx="11164946" cy="463526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is a powerful feature built on top of inheritance hierarchies through the following two concepts:</a:t>
            </a:r>
          </a:p>
          <a:p>
            <a:pPr marL="858838" lvl="1" indent="-401638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Subtyping and</a:t>
            </a:r>
          </a:p>
          <a:p>
            <a:pPr marL="858838" lvl="1" indent="-401638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polymorphism?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is essential to object-oriented programming for one of the following reason: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a general class to specify methods that will be common to all of its derivatives, while allowing subclasses to define the specific implementation of some or all of those methods.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Overridden methods allow Java to implement the “ one interface, multiple methods” aspect of polymorphism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F6A9-030F-4EE6-95E4-F4DD28415C2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35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is polymorphism implemented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473609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uses Subtyping to resolve calls to overridden methods at run time. Here is how: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overridden method is called through a superclass reference, Java determines which version of that method to execute based upon the type of the object being referred to at the time the call occurs.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different types of objects are referred to, different versions of an overridden method will be called.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type of the object being referred to (not the type of the reference variable) that determines which version of an overridden method will be 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F6A9-030F-4EE6-95E4-F4DD28415C2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3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728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1399310"/>
            <a:ext cx="10841182" cy="477765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Sup{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who(){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“this is  Sup”;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Sub1 extends Sup{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who(){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“this is Sub one”;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Sub2 extends Sup{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who(){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“this is Sub2”;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F6A9-030F-4EE6-95E4-F4DD28415C2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24945" y="1399310"/>
            <a:ext cx="65670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args){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superob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Sup();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Sub1 subob1 = new Sub1();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Sub2 subob2 = new Sub2();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superob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supRef.who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subob1;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supRef.who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subob2;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supRef.who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31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602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 and Modularization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728"/>
            <a:ext cx="10515600" cy="4722235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an overview in complex programs, we try to identify subcomponents that we can program as independent entities.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try to use those sub-components as if they were simple parts, without being concerned about their inner complexities.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OOP these components and sub components are objects.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ability to ignore details of parts, to focus attention on a higher level of a problem.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Modularization: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of dividing a whole into well defined parts that can be built and examined separately and that interact in well defined 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F6A9-030F-4EE6-95E4-F4DD28415C2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0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Inheritance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855"/>
            <a:ext cx="11034010" cy="4639107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is one of the primary capabilities of OOP.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Inheritance is a form of software reuse in which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created by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absorbing an existing class’s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members and embellishing them with new or modified capabilities.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of inheritance is that you can create new classes that are built on existing classes.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inherit from an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reuse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or inherit)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you add new methods and fields to adapt to your new class to new situations.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F6A9-030F-4EE6-95E4-F4DD28415C2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DB86-ADA5-434E-8B35-E1C45FD6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20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Inheritance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56FB-4596-417F-9073-37A0B235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436"/>
            <a:ext cx="10515600" cy="490450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a new class based on an existing class is called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class,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referred to as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subclass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class from which it is derived.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class is called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class or superclass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forms the base for the definition of the derived class.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derive a new class from a derived class, which in turn was derived from some other derived class, and so 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supports inheritance by allowing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class to incorporate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class into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declaration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is done by using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keyword. Thus, the subclass adds to (extends) the superclass.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additional members that you define in the new class establish what makes a derived class object different from a base class object.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6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480" y="346364"/>
            <a:ext cx="10515600" cy="96957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Inheritance(Example :Facebook main Page)</a:t>
            </a:r>
            <a:endParaRPr lang="en-US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44" y="1390916"/>
            <a:ext cx="11573655" cy="4351338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allows us to define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class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extension of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 newsfeed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news feed is the list of messages that should appear on screen when a user opens the application’s main page.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we will only have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types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posts appearing in our news feeds:</a:t>
            </a:r>
          </a:p>
          <a:p>
            <a:pPr marL="1316038" indent="-401638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posts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we call messages, and</a:t>
            </a:r>
          </a:p>
          <a:p>
            <a:pPr marL="1260475" indent="-346075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 posts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consisting of a photo and a caption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F6A9-030F-4EE6-95E4-F4DD28415C2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3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Inheritance(Example :Facebook main Page contd.)</a:t>
            </a:r>
            <a:endParaRPr lang="en-US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MessagePost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inherits from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Post</a:t>
            </a:r>
          </a:p>
          <a:p>
            <a:pPr algn="just"/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PhotoPost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inherits from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Java’s syntax:</a:t>
            </a:r>
          </a:p>
          <a:p>
            <a:pPr lvl="1" algn="just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MessagePost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 class Post</a:t>
            </a:r>
          </a:p>
          <a:p>
            <a:pPr lvl="1" algn="just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PhotoPost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 class Post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Post is called Superclass or parent class.</a:t>
            </a: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MessagePost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PhotoPost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called child classes or Subclasses.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F6A9-030F-4EE6-95E4-F4DD28415C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to create Inheritance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</a:p>
          <a:p>
            <a:pPr lvl="1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subclass-name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superclass-name{</a:t>
            </a:r>
          </a:p>
          <a:p>
            <a:pPr lvl="1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//body of class</a:t>
            </a:r>
          </a:p>
          <a:p>
            <a:pPr lvl="1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subclass inherits from the superclass.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we say the subclass extends the superclass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subclass inherits member fields and member methods defined inside the superclass.</a:t>
            </a:r>
          </a:p>
          <a:p>
            <a:pPr algn="just">
              <a:buFont typeface="Wingdings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F6A9-030F-4EE6-95E4-F4DD28415C2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3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80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Super-classes and Sub-classes and the relationship between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4" y="1413164"/>
            <a:ext cx="11069781" cy="5242469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superclass tends to be “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general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subclasses are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“more specific”.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subclass object is an object of its superclass and one superclass can have many subclasses.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form of a class declaration that inherits a superclass is as follows:</a:t>
            </a:r>
          </a:p>
          <a:p>
            <a:pPr algn="just">
              <a:buFont typeface="Wingdings" pitchFamily="2" charset="2"/>
              <a:buChar char="§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F6A9-030F-4EE6-95E4-F4DD28415C2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5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sz="4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Hierarchy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F6A9-030F-4EE6-95E4-F4DD28415C2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41438-3CB9-4B32-A2FC-CEB9EA0AE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15832"/>
            <a:ext cx="7179660" cy="431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8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1721</Words>
  <Application>Microsoft Office PowerPoint</Application>
  <PresentationFormat>Widescreen</PresentationFormat>
  <Paragraphs>186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等线</vt:lpstr>
      <vt:lpstr>Arial</vt:lpstr>
      <vt:lpstr>Calibri</vt:lpstr>
      <vt:lpstr>Calibri Light</vt:lpstr>
      <vt:lpstr>Times New Roman</vt:lpstr>
      <vt:lpstr>Wingdings</vt:lpstr>
      <vt:lpstr>Office Theme</vt:lpstr>
      <vt:lpstr>Chapter  5</vt:lpstr>
      <vt:lpstr>Outline </vt:lpstr>
      <vt:lpstr> Introduction to Inheritance </vt:lpstr>
      <vt:lpstr> Introduction to Inheritance </vt:lpstr>
      <vt:lpstr>Introduction to Inheritance(Example :Facebook main Page)</vt:lpstr>
      <vt:lpstr>Introduction to Inheritance(Example :Facebook main Page contd.)</vt:lpstr>
      <vt:lpstr>Syntax to create Inheritance relationships</vt:lpstr>
      <vt:lpstr>Super-classes and Sub-classes and the relationship between them</vt:lpstr>
      <vt:lpstr>Inheritance Hierarchy Example</vt:lpstr>
      <vt:lpstr>Member Access and Inheritance(Access Modifiers)</vt:lpstr>
      <vt:lpstr>Protected Members</vt:lpstr>
      <vt:lpstr>Cont.….</vt:lpstr>
      <vt:lpstr>Cont.…</vt:lpstr>
      <vt:lpstr>Benefit of Inheritance </vt:lpstr>
      <vt:lpstr>Encapsulation</vt:lpstr>
      <vt:lpstr>Encapsulation(Examples)</vt:lpstr>
      <vt:lpstr>Encapsulation(Examples)</vt:lpstr>
      <vt:lpstr>Subtyping: Superclass References and Subclass  Objects</vt:lpstr>
      <vt:lpstr>Method Overriding and Method Overloading</vt:lpstr>
      <vt:lpstr>Overriding vs. Overloading </vt:lpstr>
      <vt:lpstr>Introduction to Polymorphism</vt:lpstr>
      <vt:lpstr>Basis for Polymorphism</vt:lpstr>
      <vt:lpstr>How is polymorphism implemented ?</vt:lpstr>
      <vt:lpstr>Example: Polymorphism</vt:lpstr>
      <vt:lpstr>Abstraction and Modularization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5</dc:title>
  <dc:creator>DELL</dc:creator>
  <cp:lastModifiedBy>DELL</cp:lastModifiedBy>
  <cp:revision>90</cp:revision>
  <dcterms:created xsi:type="dcterms:W3CDTF">2017-08-07T17:21:47Z</dcterms:created>
  <dcterms:modified xsi:type="dcterms:W3CDTF">2017-08-14T10:51:24Z</dcterms:modified>
</cp:coreProperties>
</file>