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71" r:id="rId8"/>
    <p:sldId id="272" r:id="rId9"/>
    <p:sldId id="273" r:id="rId10"/>
    <p:sldId id="27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A23"/>
    <a:srgbClr val="7FC241"/>
    <a:srgbClr val="084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5"/>
    <p:restoredTop sz="92857"/>
  </p:normalViewPr>
  <p:slideViewPr>
    <p:cSldViewPr>
      <p:cViewPr>
        <p:scale>
          <a:sx n="75" d="100"/>
          <a:sy n="75" d="100"/>
        </p:scale>
        <p:origin x="153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9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81400" y="1657350"/>
            <a:ext cx="4876800" cy="1451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70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0878"/>
            <a:ext cx="75438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84525"/>
            <a:ext cx="75438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70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4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ACE4-B11A-4C6D-B8E7-189015D525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ECD7-20B1-47A3-8240-45216EC5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CF1AE1-3A65-48E8-9E01-DDB05603E90C}"/>
              </a:ext>
            </a:extLst>
          </p:cNvPr>
          <p:cNvSpPr/>
          <p:nvPr/>
        </p:nvSpPr>
        <p:spPr>
          <a:xfrm>
            <a:off x="3532966" y="11932"/>
            <a:ext cx="4821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2"/>
              </a:buClr>
              <a:buSzPct val="60000"/>
              <a:defRPr/>
            </a:pPr>
            <a:r>
              <a:rPr lang="en-US" sz="1600" b="1" dirty="0"/>
              <a:t>Seminar </a:t>
            </a:r>
            <a:r>
              <a:rPr lang="en-US" sz="1600" b="1" dirty="0" smtClean="0"/>
              <a:t>Proposal </a:t>
            </a:r>
            <a:r>
              <a:rPr lang="en-US" sz="1600" b="1" dirty="0" err="1" smtClean="0"/>
              <a:t>Skripsi</a:t>
            </a:r>
            <a:r>
              <a:rPr lang="id-ID" sz="1600" b="1" dirty="0" smtClean="0"/>
              <a:t> </a:t>
            </a:r>
            <a:endParaRPr lang="en-US" sz="1600" b="1" dirty="0"/>
          </a:p>
          <a:p>
            <a:pPr lvl="0">
              <a:buClr>
                <a:schemeClr val="accent2"/>
              </a:buClr>
              <a:buSzPct val="60000"/>
              <a:defRPr/>
            </a:pPr>
            <a:r>
              <a:rPr lang="en-US" sz="1600" b="1" dirty="0" smtClean="0"/>
              <a:t>Mei</a:t>
            </a:r>
            <a:r>
              <a:rPr lang="en-US" sz="1600" b="1" dirty="0" smtClean="0"/>
              <a:t> </a:t>
            </a:r>
            <a:r>
              <a:rPr lang="en-US" sz="1600" b="1" dirty="0" smtClean="0"/>
              <a:t>2022</a:t>
            </a:r>
            <a:endParaRPr lang="id-ID" sz="1600" b="1" dirty="0"/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E5890A78-5E5B-45FF-9233-A50FE205E38F}"/>
              </a:ext>
            </a:extLst>
          </p:cNvPr>
          <p:cNvSpPr txBox="1">
            <a:spLocks/>
          </p:cNvSpPr>
          <p:nvPr/>
        </p:nvSpPr>
        <p:spPr>
          <a:xfrm>
            <a:off x="3532966" y="971550"/>
            <a:ext cx="5001434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RANCANG BANGUN WEBSITE SEKOLAH BERBASIS MOBILE </a:t>
            </a:r>
          </a:p>
          <a:p>
            <a:r>
              <a:rPr lang="en-US" sz="2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(STUDI KASUS: SMP NEGERI 3 PALANGKA RAYA)</a:t>
            </a:r>
            <a:endParaRPr lang="id-ID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4387DF-9AD7-4F4A-A183-903F53A81C34}"/>
              </a:ext>
            </a:extLst>
          </p:cNvPr>
          <p:cNvSpPr/>
          <p:nvPr/>
        </p:nvSpPr>
        <p:spPr>
          <a:xfrm>
            <a:off x="3685366" y="2647950"/>
            <a:ext cx="4696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b="1" dirty="0" err="1" smtClean="0"/>
              <a:t>Disusun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:</a:t>
            </a:r>
          </a:p>
          <a:p>
            <a:pPr lvl="0" algn="ctr">
              <a:buClr>
                <a:schemeClr val="accent2"/>
              </a:buClr>
              <a:buSzPct val="60000"/>
              <a:defRPr/>
            </a:pPr>
            <a:endParaRPr lang="id-ID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883" y="300853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Jaya </a:t>
            </a:r>
            <a:r>
              <a:rPr lang="en-US" dirty="0" err="1" smtClean="0"/>
              <a:t>Anggatama</a:t>
            </a:r>
            <a:endParaRPr lang="en-US" dirty="0" smtClean="0"/>
          </a:p>
          <a:p>
            <a:pPr algn="ctr"/>
            <a:r>
              <a:rPr lang="en-US" dirty="0" smtClean="0"/>
              <a:t>18.53.019646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7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038350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SEKIAN, TERIMAKASIH.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4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284EE6-5DF5-47A2-A5C3-A07A4755268C}"/>
              </a:ext>
            </a:extLst>
          </p:cNvPr>
          <p:cNvSpPr txBox="1">
            <a:spLocks/>
          </p:cNvSpPr>
          <p:nvPr/>
        </p:nvSpPr>
        <p:spPr>
          <a:xfrm>
            <a:off x="3810000" y="57150"/>
            <a:ext cx="44196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Broadway" panose="04040905080B02020502" pitchFamily="82" charset="0"/>
              </a:rPr>
              <a:t>Latar</a:t>
            </a:r>
            <a:r>
              <a:rPr lang="en-US" sz="2400" b="1" dirty="0" smtClean="0">
                <a:latin typeface="Broadway" panose="04040905080B02020502" pitchFamily="82" charset="0"/>
              </a:rPr>
              <a:t> </a:t>
            </a:r>
            <a:r>
              <a:rPr lang="en-US" sz="2400" b="1" dirty="0" err="1" smtClean="0">
                <a:latin typeface="Broadway" panose="04040905080B02020502" pitchFamily="82" charset="0"/>
              </a:rPr>
              <a:t>Belakang</a:t>
            </a:r>
            <a:endParaRPr lang="id-ID" sz="2400" b="1" dirty="0">
              <a:latin typeface="Broadway" panose="04040905080B020205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234315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819150"/>
            <a:ext cx="4876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dengan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pemanfaatan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internet,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teknologi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berubah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berkembang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dengan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cepat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dalam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menuntut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penyampaian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akurat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cepat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Seiring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majunya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berkembangnya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teknologi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mendapatkan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diperlukan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sangatlah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mudah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cepat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efisien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Perkembangan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dalam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media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sangat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mempengaruhi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segala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bidang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salah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satunya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pada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tingkat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pendidikan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Sekolah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Menengah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Pertama</a:t>
            </a:r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(SMP).</a:t>
            </a:r>
          </a:p>
          <a:p>
            <a:pPr algn="just"/>
            <a:endParaRPr lang="en-US" sz="1200" dirty="0" smtClean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Sekolah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Menengah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Pertama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Negeri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Palangkaraya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instansi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pendidikan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diharapkan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lengkap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cepat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efisien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terkait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sekolah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selama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Sekolah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Menengah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Pertama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Negeri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Palangkaraya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menyampaikan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kepada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masyarakat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hanya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sederhana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yaitu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melalui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papan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pengumuman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sekolah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brosur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Penyampaian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itu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dirasa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masih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kekurangan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lain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disampaikan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tersebar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luas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nya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terbaru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tentang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Sekolah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Menengah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Pertama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Negeri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Palangkaraya</a:t>
            </a:r>
            <a:r>
              <a:rPr lang="en-US" sz="1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0600" y="10034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BAB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6800" y="28575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2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3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3316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284EE6-5DF5-47A2-A5C3-A07A4755268C}"/>
              </a:ext>
            </a:extLst>
          </p:cNvPr>
          <p:cNvSpPr txBox="1">
            <a:spLocks/>
          </p:cNvSpPr>
          <p:nvPr/>
        </p:nvSpPr>
        <p:spPr>
          <a:xfrm>
            <a:off x="3810000" y="57150"/>
            <a:ext cx="4419600" cy="533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roadway" panose="04040905080B02020502" pitchFamily="82" charset="0"/>
              </a:rPr>
              <a:t>RUMUSAN MASALAH, TUJUAN DAN MANFAAT</a:t>
            </a:r>
            <a:endParaRPr lang="id-ID" sz="2400" b="1" dirty="0">
              <a:latin typeface="Broadway" panose="04040905080B020205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590550"/>
            <a:ext cx="480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5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Rumusan</a:t>
            </a:r>
            <a:r>
              <a:rPr lang="en-US" sz="105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Masalah</a:t>
            </a:r>
            <a:endParaRPr lang="en-US" sz="1050" b="1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Dari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latar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belakang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diuraikan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diatas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dapat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dirumuskan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masalah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yaitu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“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Bagaimana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Merancang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Membangun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Website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Berbasis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Mobile (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Kasus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SMP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Negeri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3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Palangkaraya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  <a:r>
              <a:rPr lang="en-US" sz="105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?”</a:t>
            </a:r>
          </a:p>
          <a:p>
            <a:pPr algn="just"/>
            <a:endParaRPr lang="en-US" sz="105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5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Tujuan</a:t>
            </a:r>
            <a:r>
              <a:rPr lang="en-US" sz="105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Penelitian</a:t>
            </a:r>
            <a:endParaRPr lang="en-US" sz="1050" b="1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Adapun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tujuan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diambil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dari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penulisan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algn="just"/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sebuah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website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Menengah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Pertama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Negeri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3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Palangkaraya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Berbasis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Mobile.</a:t>
            </a:r>
          </a:p>
          <a:p>
            <a:pPr algn="just"/>
            <a:endParaRPr lang="en-US" sz="1050" b="1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5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Manfaat</a:t>
            </a:r>
            <a:r>
              <a:rPr lang="en-US" sz="105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Penelitian</a:t>
            </a:r>
            <a:endParaRPr lang="en-US" sz="105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Pengguna</a:t>
            </a:r>
            <a:endParaRPr lang="en-US" sz="105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adanya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website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mampu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membantu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sebagai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penyedia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masyarakat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membutuhkan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mengenai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SMP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Negeri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3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Palangkaraya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meliputi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profil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pendaftaraan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kesiswaaan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berita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kontak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  <a:p>
            <a:pPr algn="just"/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Penulis</a:t>
            </a:r>
            <a:endParaRPr lang="en-US" sz="105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5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Adapun</a:t>
            </a:r>
            <a:r>
              <a:rPr lang="en-US" sz="105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manfaat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penulis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dapat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menambah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wawasan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dalam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merancang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membangun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sebuah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website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digunakan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dalam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penyampaian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terkait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mengimplementasikan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ilmu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didapat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terkait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ilmu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bahasa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pemrograman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PHP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CSS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yaitu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menggunakan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Framework </a:t>
            </a:r>
            <a:r>
              <a:rPr lang="en-US" sz="1050" i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Codeigniter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Framework Bootstrap.</a:t>
            </a:r>
            <a:endParaRPr lang="en-US" sz="105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Universitas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Muhammadiyah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Palangkaraya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</a:p>
          <a:p>
            <a:pPr algn="just"/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Manfaat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diberikan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kepada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kampus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adalah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dapat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memberikan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kontribusi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ilmu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pengetahuan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sebagai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bahan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bacaan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di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perpustakaan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khususnya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mahasiswa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Ilmu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5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Komputer</a:t>
            </a:r>
            <a:r>
              <a:rPr lang="en-US" sz="105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  <a:p>
            <a:pPr algn="just"/>
            <a:endParaRPr lang="en-US" sz="105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0600" y="10034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BAB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6800" y="28575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2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3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730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284EE6-5DF5-47A2-A5C3-A07A4755268C}"/>
              </a:ext>
            </a:extLst>
          </p:cNvPr>
          <p:cNvSpPr txBox="1">
            <a:spLocks/>
          </p:cNvSpPr>
          <p:nvPr/>
        </p:nvSpPr>
        <p:spPr>
          <a:xfrm>
            <a:off x="3810000" y="57150"/>
            <a:ext cx="4419600" cy="4760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roadway" panose="04040905080B02020502" pitchFamily="82" charset="0"/>
              </a:rPr>
              <a:t>TINJAUAN PUSTAKA</a:t>
            </a:r>
            <a:endParaRPr lang="id-ID" sz="2400" b="1" dirty="0">
              <a:latin typeface="Broadway" panose="04040905080B020205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590550"/>
            <a:ext cx="4419600" cy="410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Rancang</a:t>
            </a: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Bangun</a:t>
            </a:r>
            <a:endParaRPr lang="en-US" sz="1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Menurut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Girsang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V.R(2018:25-91)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berpendapat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bahwa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“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Rancang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bangun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adalah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menciptakan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membuat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sebuah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aplikasi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ataupun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sebuah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belum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pada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suatu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obyek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instansi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tersebut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”.</a:t>
            </a:r>
          </a:p>
          <a:p>
            <a:pPr algn="just"/>
            <a:r>
              <a:rPr lang="en-US" sz="1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demikian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pengertian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rancang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bangun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adalah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kegiatan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menerjemahkan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sebuah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hasil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analisa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kedalam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bentuk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paket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perangkat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lunak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kemudian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menciptakan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tersebut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ataupun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memperbaiki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sudah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</a:t>
            </a: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  <a:p>
            <a:pPr algn="just"/>
            <a:endParaRPr lang="en-US" sz="1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Website</a:t>
            </a:r>
          </a:p>
          <a:p>
            <a:pPr algn="just"/>
            <a:r>
              <a:rPr lang="en-US" sz="1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Menurut</a:t>
            </a: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Rahmadi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(2013:1) </a:t>
            </a:r>
            <a:r>
              <a:rPr lang="en-US" sz="10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website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situs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adalah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berupa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sejumlah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halaman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 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memiliki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topik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saling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terkait,disertai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berkas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berkas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gambar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video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jenis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berkas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lainnya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Berdasarkan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pendapat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diatas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bisa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disimpulkan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website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merupakan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sekumpulan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halaman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 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saling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berhubungan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berisikan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kumpulan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berupa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teks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gambar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animasi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suara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gabungan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dari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semuanya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Pada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dasarnya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website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dibagi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menjadi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dua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yaitu</a:t>
            </a: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algn="just"/>
            <a:endParaRPr lang="en-US" sz="1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HTML (Hyper Text Markup Language)</a:t>
            </a:r>
          </a:p>
          <a:p>
            <a:pPr algn="just"/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Menurut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Astamal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(2006:8), HTML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merupakan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simbol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simbol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atau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tag 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dituliskan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dalam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sebuah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file 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dimaksudkan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untuk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halaman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pada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 browser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Tag – tag HTML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selalu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diawali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diakhiri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dimana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x tag HTML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seperti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b,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u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sebagainya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Namun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juga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tag yang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tidak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diakhiri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tanda</a:t>
            </a:r>
            <a:r>
              <a:rPr lang="en-US" sz="1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  <a:p>
            <a:pPr algn="just"/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600" y="10034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BAB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8700" y="31369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II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2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3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524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284EE6-5DF5-47A2-A5C3-A07A4755268C}"/>
              </a:ext>
            </a:extLst>
          </p:cNvPr>
          <p:cNvSpPr txBox="1">
            <a:spLocks/>
          </p:cNvSpPr>
          <p:nvPr/>
        </p:nvSpPr>
        <p:spPr>
          <a:xfrm>
            <a:off x="3810000" y="57150"/>
            <a:ext cx="4419600" cy="533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roadway" panose="04040905080B02020502" pitchFamily="82" charset="0"/>
              </a:rPr>
              <a:t>ANALISIS DAN PERANCANGAN</a:t>
            </a:r>
            <a:endParaRPr lang="id-ID" sz="2400" b="1" dirty="0">
              <a:latin typeface="Broadway" panose="04040905080B020205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0" y="10034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BAB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3136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III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58" y="970588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 YANG BERJALAN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23560"/>
            <a:ext cx="2684295" cy="17957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>
                <a:lumMod val="9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6577104" y="3105150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 DIUSULKAN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13" y="2810828"/>
            <a:ext cx="2751987" cy="2046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>
                <a:lumMod val="9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5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6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6413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0" y="10034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BAB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3136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III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9390"/>
            <a:ext cx="2534138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22" y="2571750"/>
            <a:ext cx="4124556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3954" y="683027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Activity Diagram</a:t>
            </a:r>
            <a:endParaRPr lang="en-US" sz="1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6208" y="1809750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Sequence Diagram</a:t>
            </a:r>
            <a:endParaRPr lang="en-US" sz="1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257800" y="742950"/>
            <a:ext cx="279613" cy="138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81977" y="2086749"/>
            <a:ext cx="152400" cy="3076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5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6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207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0"/>
            <a:ext cx="4114800" cy="29725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76800" y="361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ERD (Entity Relationship Diagram)</a:t>
            </a:r>
            <a:endParaRPr lang="en-US" sz="1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10034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BAB</a:t>
            </a:r>
            <a:endParaRPr lang="en-US" sz="11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0600" y="3136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III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3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5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5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45927"/>
            <a:ext cx="2647505" cy="2352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284EE6-5DF5-47A2-A5C3-A07A4755268C}"/>
              </a:ext>
            </a:extLst>
          </p:cNvPr>
          <p:cNvSpPr txBox="1">
            <a:spLocks/>
          </p:cNvSpPr>
          <p:nvPr/>
        </p:nvSpPr>
        <p:spPr>
          <a:xfrm>
            <a:off x="3810000" y="57150"/>
            <a:ext cx="44196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Broadway" panose="04040905080B02020502" pitchFamily="82" charset="0"/>
              </a:rPr>
              <a:t>Desain</a:t>
            </a:r>
            <a:r>
              <a:rPr lang="en-US" sz="2400" b="1" dirty="0" smtClean="0">
                <a:latin typeface="Broadway" panose="04040905080B02020502" pitchFamily="82" charset="0"/>
              </a:rPr>
              <a:t> Interface</a:t>
            </a:r>
            <a:endParaRPr lang="id-ID" sz="2400" b="1" dirty="0">
              <a:latin typeface="Broadway" panose="04040905080B020205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4066" y="1312961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Halaman</a:t>
            </a:r>
            <a:r>
              <a:rPr lang="en-US" sz="1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Admin</a:t>
            </a:r>
            <a:endParaRPr lang="en-US" sz="14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3150"/>
            <a:ext cx="2671428" cy="23747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5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6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12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36195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Halaman</a:t>
            </a:r>
            <a:r>
              <a:rPr lang="en-US" sz="12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Website</a:t>
            </a:r>
            <a:endParaRPr lang="en-US" sz="12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55295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Prodi </a:t>
            </a:r>
            <a:r>
              <a:rPr lang="en-US" sz="1400" b="1" dirty="0" err="1" smtClean="0">
                <a:solidFill>
                  <a:schemeClr val="bg1"/>
                </a:solidFill>
              </a:rPr>
              <a:t>Ilmu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Komputer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 algn="ctr">
              <a:buClr>
                <a:schemeClr val="accent2"/>
              </a:buClr>
              <a:buSzPct val="60000"/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Fakultas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Teknik</a:t>
            </a:r>
            <a:r>
              <a:rPr lang="en-US" sz="1400" b="1" dirty="0" smtClean="0">
                <a:solidFill>
                  <a:schemeClr val="bg1"/>
                </a:solidFill>
              </a:rPr>
              <a:t> &amp; </a:t>
            </a:r>
            <a:r>
              <a:rPr lang="en-US" sz="1400" b="1" dirty="0" err="1" smtClean="0">
                <a:solidFill>
                  <a:schemeClr val="bg1"/>
                </a:solidFill>
              </a:rPr>
              <a:t>Informatika</a:t>
            </a:r>
            <a:endParaRPr lang="id-ID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71550"/>
            <a:ext cx="2569236" cy="2514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28750"/>
            <a:ext cx="2819400" cy="27063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200" y="5905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" y="11239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1657350"/>
            <a:ext cx="762000" cy="457200"/>
          </a:xfrm>
          <a:prstGeom prst="rect">
            <a:avLst/>
          </a:prstGeom>
          <a:solidFill>
            <a:srgbClr val="084A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" y="6267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4" action="ppaction://hlinksldjump"/>
              </a:rPr>
              <a:t>BAB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11348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5" action="ppaction://hlinksldjump"/>
              </a:rPr>
              <a:t>BAB 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" y="168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6" action="ppaction://hlinksldjump"/>
              </a:rPr>
              <a:t>BAB III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1498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706</Words>
  <Application>Microsoft Office PowerPoint</Application>
  <PresentationFormat>On-screen Show (16:9)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Fan Heiti Std B</vt:lpstr>
      <vt:lpstr>Arial</vt:lpstr>
      <vt:lpstr>Broadway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ANGGA</cp:lastModifiedBy>
  <cp:revision>68</cp:revision>
  <dcterms:created xsi:type="dcterms:W3CDTF">2020-10-05T04:44:17Z</dcterms:created>
  <dcterms:modified xsi:type="dcterms:W3CDTF">2022-05-18T15:34:14Z</dcterms:modified>
</cp:coreProperties>
</file>