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87" r:id="rId6"/>
    <p:sldId id="323" r:id="rId7"/>
    <p:sldId id="259" r:id="rId8"/>
    <p:sldId id="272" r:id="rId9"/>
    <p:sldId id="290" r:id="rId10"/>
    <p:sldId id="322" r:id="rId11"/>
    <p:sldId id="267" r:id="rId12"/>
    <p:sldId id="291" r:id="rId13"/>
    <p:sldId id="292" r:id="rId14"/>
    <p:sldId id="325" r:id="rId15"/>
    <p:sldId id="258" r:id="rId16"/>
    <p:sldId id="293" r:id="rId17"/>
    <p:sldId id="324" r:id="rId18"/>
    <p:sldId id="262" r:id="rId19"/>
    <p:sldId id="294" r:id="rId20"/>
    <p:sldId id="297" r:id="rId21"/>
    <p:sldId id="295" r:id="rId22"/>
    <p:sldId id="321" r:id="rId23"/>
    <p:sldId id="282" r:id="rId24"/>
    <p:sldId id="298" r:id="rId25"/>
    <p:sldId id="299" r:id="rId26"/>
    <p:sldId id="300" r:id="rId27"/>
    <p:sldId id="283" r:id="rId28"/>
    <p:sldId id="302" r:id="rId29"/>
    <p:sldId id="326" r:id="rId30"/>
  </p:sldIdLst>
  <p:sldSz cx="9144000" cy="5143500"/>
  <p:notesSz cx="6858000" cy="9144000"/>
  <p:embeddedFontLst>
    <p:embeddedFont>
      <p:font typeface="Roboto" panose="02000000000000000000"/>
      <p:regular r:id="rId34"/>
    </p:embeddedFont>
    <p:embeddedFont>
      <p:font typeface="Proxima Nova Semibold" panose="02000506030000020004"/>
      <p:regular r:id="rId35"/>
    </p:embeddedFont>
    <p:embeddedFont>
      <p:font typeface="Proxima Nova" panose="02000506030000020004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4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be5d675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be5d675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f0ee20e1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ef0ee20e1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f0ee20e1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ef0ee20e1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f0ee20e1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ef0ee20e1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f0ee20e1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ef0ee20e1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ef0ee20e1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ef0ee20e1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def0ee20e1_0_14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def0ee20e1_0_14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def0ee20e1_0_14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def0ee20e1_0_14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def0ee20e1_0_14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def0ee20e1_0_14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f0ee20e1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ef0ee20e1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e4d963ef76_2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e4d963ef76_2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dbe5d67581_0_3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dbe5d67581_0_3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dbe5d67581_0_3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dbe5d67581_0_3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dbe5d67581_0_3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dbe5d67581_0_3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dbe5d67581_0_3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dbe5d67581_0_3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db99367622_2_1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db99367622_2_1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f0ee20e1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ef0ee20e1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b99367622_2_6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b99367622_2_6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b99367622_2_7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b99367622_2_7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b99367622_2_7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b99367622_2_7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f0ee20e1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ef0ee20e1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be5d675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be5d675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be5d675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be5d675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1475" y="1545739"/>
            <a:ext cx="4160400" cy="15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 panose="020B0603050000020004"/>
              <a:buNone/>
              <a:defRPr sz="4000">
                <a:latin typeface="Fira Sans SemiBold" panose="020B0603050000020004"/>
                <a:ea typeface="Fira Sans SemiBold" panose="020B0603050000020004"/>
                <a:cs typeface="Fira Sans SemiBold" panose="020B0603050000020004"/>
                <a:sym typeface="Fira Sans SemiBold" panose="020B06030500000200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 panose="020B0603050000020004"/>
              <a:buNone/>
              <a:defRPr sz="4000">
                <a:latin typeface="Fira Sans SemiBold" panose="020B0603050000020004"/>
                <a:ea typeface="Fira Sans SemiBold" panose="020B0603050000020004"/>
                <a:cs typeface="Fira Sans SemiBold" panose="020B0603050000020004"/>
                <a:sym typeface="Fira Sans SemiBold" panose="020B06030500000200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 panose="020B0603050000020004"/>
              <a:buNone/>
              <a:defRPr sz="4000">
                <a:latin typeface="Fira Sans SemiBold" panose="020B0603050000020004"/>
                <a:ea typeface="Fira Sans SemiBold" panose="020B0603050000020004"/>
                <a:cs typeface="Fira Sans SemiBold" panose="020B0603050000020004"/>
                <a:sym typeface="Fira Sans SemiBold" panose="020B06030500000200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 panose="020B0603050000020004"/>
              <a:buNone/>
              <a:defRPr sz="4000">
                <a:latin typeface="Fira Sans SemiBold" panose="020B0603050000020004"/>
                <a:ea typeface="Fira Sans SemiBold" panose="020B0603050000020004"/>
                <a:cs typeface="Fira Sans SemiBold" panose="020B0603050000020004"/>
                <a:sym typeface="Fira Sans SemiBold" panose="020B06030500000200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 panose="020B0603050000020004"/>
              <a:buNone/>
              <a:defRPr sz="4000">
                <a:latin typeface="Fira Sans SemiBold" panose="020B0603050000020004"/>
                <a:ea typeface="Fira Sans SemiBold" panose="020B0603050000020004"/>
                <a:cs typeface="Fira Sans SemiBold" panose="020B0603050000020004"/>
                <a:sym typeface="Fira Sans SemiBold" panose="020B06030500000200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 panose="020B0603050000020004"/>
              <a:buNone/>
              <a:defRPr sz="4000">
                <a:latin typeface="Fira Sans SemiBold" panose="020B0603050000020004"/>
                <a:ea typeface="Fira Sans SemiBold" panose="020B0603050000020004"/>
                <a:cs typeface="Fira Sans SemiBold" panose="020B0603050000020004"/>
                <a:sym typeface="Fira Sans SemiBold" panose="020B06030500000200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 panose="020B0603050000020004"/>
              <a:buNone/>
              <a:defRPr sz="4000">
                <a:latin typeface="Fira Sans SemiBold" panose="020B0603050000020004"/>
                <a:ea typeface="Fira Sans SemiBold" panose="020B0603050000020004"/>
                <a:cs typeface="Fira Sans SemiBold" panose="020B0603050000020004"/>
                <a:sym typeface="Fira Sans SemiBold" panose="020B06030500000200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 panose="020B0603050000020004"/>
              <a:buNone/>
              <a:defRPr sz="4000">
                <a:latin typeface="Fira Sans SemiBold" panose="020B0603050000020004"/>
                <a:ea typeface="Fira Sans SemiBold" panose="020B0603050000020004"/>
                <a:cs typeface="Fira Sans SemiBold" panose="020B0603050000020004"/>
                <a:sym typeface="Fira Sans SemiBold" panose="020B0603050000020004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411475" y="3144164"/>
            <a:ext cx="41604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 panose="02000000000000000000"/>
              <a:buChar char="○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 panose="02000000000000000000"/>
              <a:buChar char="■"/>
              <a:defRPr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412750" y="1369695"/>
            <a:ext cx="4628515" cy="24968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APLIKASI SISTEM LAYANAN AKTA KELAHIRAN ONLINE</a:t>
            </a:r>
            <a:br>
              <a:rPr lang="en-GB" sz="2400"/>
            </a:br>
            <a:r>
              <a:rPr lang="en-GB" sz="2400"/>
              <a:t>BERBASIS ANDROID MENGUNAKAN REACT NATIVE</a:t>
            </a:r>
            <a:br>
              <a:rPr lang="en-GB" sz="2400"/>
            </a:br>
            <a:endParaRPr lang="en-GB" sz="2400"/>
          </a:p>
        </p:txBody>
      </p:sp>
      <p:sp>
        <p:nvSpPr>
          <p:cNvPr id="47" name="Google Shape;47;p15"/>
          <p:cNvSpPr txBox="1"/>
          <p:nvPr>
            <p:ph type="subTitle" idx="1"/>
          </p:nvPr>
        </p:nvSpPr>
        <p:spPr>
          <a:xfrm>
            <a:off x="412745" y="3801389"/>
            <a:ext cx="41604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STUDI KASUS DISDUKCAPIL KOTA PALANGKA RAYA</a:t>
            </a:r>
            <a:endParaRPr lang="en-GB"/>
          </a:p>
        </p:txBody>
      </p:sp>
      <p:grpSp>
        <p:nvGrpSpPr>
          <p:cNvPr id="48" name="Google Shape;48;p15"/>
          <p:cNvGrpSpPr/>
          <p:nvPr/>
        </p:nvGrpSpPr>
        <p:grpSpPr>
          <a:xfrm rot="-5400000">
            <a:off x="5739765" y="591185"/>
            <a:ext cx="2621280" cy="3928745"/>
            <a:chOff x="3125113" y="1479304"/>
            <a:chExt cx="2893773" cy="3724951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3125113" y="1479304"/>
              <a:ext cx="2893773" cy="3724951"/>
              <a:chOff x="3125113" y="1479304"/>
              <a:chExt cx="2893773" cy="3724951"/>
            </a:xfrm>
          </p:grpSpPr>
          <p:grpSp>
            <p:nvGrpSpPr>
              <p:cNvPr id="50" name="Google Shape;50;p15"/>
              <p:cNvGrpSpPr/>
              <p:nvPr/>
            </p:nvGrpSpPr>
            <p:grpSpPr>
              <a:xfrm>
                <a:off x="4374911" y="4512562"/>
                <a:ext cx="393937" cy="691694"/>
                <a:chOff x="2760712" y="2362885"/>
                <a:chExt cx="954767" cy="1676427"/>
              </a:xfrm>
            </p:grpSpPr>
            <p:sp>
              <p:nvSpPr>
                <p:cNvPr id="51" name="Google Shape;51;p15"/>
                <p:cNvSpPr/>
                <p:nvPr/>
              </p:nvSpPr>
              <p:spPr>
                <a:xfrm>
                  <a:off x="3005355" y="3718052"/>
                  <a:ext cx="483670" cy="321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2" h="8591" extrusionOk="0">
                      <a:moveTo>
                        <a:pt x="0" y="1"/>
                      </a:moveTo>
                      <a:lnTo>
                        <a:pt x="0" y="8590"/>
                      </a:lnTo>
                      <a:lnTo>
                        <a:pt x="23881" y="8590"/>
                      </a:lnTo>
                      <a:lnTo>
                        <a:pt x="238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" name="Google Shape;52;p15"/>
                <p:cNvSpPr/>
                <p:nvPr/>
              </p:nvSpPr>
              <p:spPr>
                <a:xfrm>
                  <a:off x="2760712" y="2362885"/>
                  <a:ext cx="954767" cy="1320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49" h="65226" extrusionOk="0">
                      <a:moveTo>
                        <a:pt x="21380" y="1"/>
                      </a:moveTo>
                      <a:lnTo>
                        <a:pt x="11138" y="16142"/>
                      </a:lnTo>
                      <a:lnTo>
                        <a:pt x="2124" y="30112"/>
                      </a:lnTo>
                      <a:cubicBezTo>
                        <a:pt x="331" y="32802"/>
                        <a:pt x="0" y="36200"/>
                        <a:pt x="1274" y="39221"/>
                      </a:cubicBezTo>
                      <a:lnTo>
                        <a:pt x="11941" y="65226"/>
                      </a:lnTo>
                      <a:lnTo>
                        <a:pt x="35255" y="65226"/>
                      </a:lnTo>
                      <a:lnTo>
                        <a:pt x="45922" y="39221"/>
                      </a:lnTo>
                      <a:cubicBezTo>
                        <a:pt x="47149" y="36200"/>
                        <a:pt x="46818" y="32802"/>
                        <a:pt x="45072" y="30112"/>
                      </a:cubicBezTo>
                      <a:lnTo>
                        <a:pt x="36011" y="16142"/>
                      </a:lnTo>
                      <a:lnTo>
                        <a:pt x="25816" y="1"/>
                      </a:lnTo>
                      <a:lnTo>
                        <a:pt x="25533" y="1"/>
                      </a:lnTo>
                      <a:cubicBezTo>
                        <a:pt x="25061" y="1"/>
                        <a:pt x="24636" y="378"/>
                        <a:pt x="24636" y="898"/>
                      </a:cubicBezTo>
                      <a:lnTo>
                        <a:pt x="24636" y="27752"/>
                      </a:lnTo>
                      <a:cubicBezTo>
                        <a:pt x="24636" y="28554"/>
                        <a:pt x="25156" y="29262"/>
                        <a:pt x="25911" y="29593"/>
                      </a:cubicBezTo>
                      <a:cubicBezTo>
                        <a:pt x="31527" y="32094"/>
                        <a:pt x="29734" y="40495"/>
                        <a:pt x="23598" y="40495"/>
                      </a:cubicBezTo>
                      <a:cubicBezTo>
                        <a:pt x="17415" y="40495"/>
                        <a:pt x="15622" y="32094"/>
                        <a:pt x="21286" y="29593"/>
                      </a:cubicBezTo>
                      <a:cubicBezTo>
                        <a:pt x="22041" y="29262"/>
                        <a:pt x="22513" y="28554"/>
                        <a:pt x="22560" y="27752"/>
                      </a:cubicBezTo>
                      <a:lnTo>
                        <a:pt x="22560" y="898"/>
                      </a:lnTo>
                      <a:cubicBezTo>
                        <a:pt x="22560" y="378"/>
                        <a:pt x="22135" y="1"/>
                        <a:pt x="216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" name="Google Shape;53;p15"/>
                <p:cNvSpPr/>
                <p:nvPr/>
              </p:nvSpPr>
              <p:spPr>
                <a:xfrm>
                  <a:off x="2970967" y="3713317"/>
                  <a:ext cx="549545" cy="23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38" h="1181" extrusionOk="0">
                      <a:moveTo>
                        <a:pt x="614" y="1"/>
                      </a:moveTo>
                      <a:cubicBezTo>
                        <a:pt x="283" y="1"/>
                        <a:pt x="0" y="237"/>
                        <a:pt x="0" y="567"/>
                      </a:cubicBezTo>
                      <a:cubicBezTo>
                        <a:pt x="0" y="897"/>
                        <a:pt x="283" y="1181"/>
                        <a:pt x="614" y="1181"/>
                      </a:cubicBezTo>
                      <a:lnTo>
                        <a:pt x="26572" y="1181"/>
                      </a:lnTo>
                      <a:cubicBezTo>
                        <a:pt x="26902" y="1181"/>
                        <a:pt x="27138" y="897"/>
                        <a:pt x="27138" y="567"/>
                      </a:cubicBezTo>
                      <a:cubicBezTo>
                        <a:pt x="27138" y="237"/>
                        <a:pt x="26902" y="1"/>
                        <a:pt x="265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4" name="Google Shape;54;p15"/>
              <p:cNvGrpSpPr/>
              <p:nvPr/>
            </p:nvGrpSpPr>
            <p:grpSpPr>
              <a:xfrm>
                <a:off x="3125113" y="1479304"/>
                <a:ext cx="2893773" cy="2917831"/>
                <a:chOff x="1693869" y="-678500"/>
                <a:chExt cx="2777400" cy="2800491"/>
              </a:xfrm>
            </p:grpSpPr>
            <p:sp>
              <p:nvSpPr>
                <p:cNvPr id="55" name="Google Shape;55;p15"/>
                <p:cNvSpPr/>
                <p:nvPr/>
              </p:nvSpPr>
              <p:spPr>
                <a:xfrm>
                  <a:off x="1693869" y="-678500"/>
                  <a:ext cx="2777400" cy="2777400"/>
                </a:xfrm>
                <a:prstGeom prst="arc">
                  <a:avLst>
                    <a:gd name="adj1" fmla="val 21599442"/>
                    <a:gd name="adj2" fmla="val 10797516"/>
                  </a:avLst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diamond" w="sm" len="sm"/>
                  <a:tailEnd type="diamond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56" name="Google Shape;56;p15"/>
                <p:cNvCxnSpPr/>
                <p:nvPr/>
              </p:nvCxnSpPr>
              <p:spPr>
                <a:xfrm>
                  <a:off x="1823169" y="2098900"/>
                  <a:ext cx="251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</p:cxnSp>
            <p:sp>
              <p:nvSpPr>
                <p:cNvPr id="57" name="Google Shape;57;p15"/>
                <p:cNvSpPr/>
                <p:nvPr/>
              </p:nvSpPr>
              <p:spPr>
                <a:xfrm>
                  <a:off x="3059469" y="2075791"/>
                  <a:ext cx="46200" cy="46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8" name="Google Shape;58;p15"/>
            <p:cNvGrpSpPr/>
            <p:nvPr/>
          </p:nvGrpSpPr>
          <p:grpSpPr>
            <a:xfrm>
              <a:off x="3196950" y="1551925"/>
              <a:ext cx="2750100" cy="2750100"/>
              <a:chOff x="3196950" y="1551925"/>
              <a:chExt cx="2750100" cy="2750100"/>
            </a:xfrm>
          </p:grpSpPr>
          <p:sp>
            <p:nvSpPr>
              <p:cNvPr id="59" name="Google Shape;59;p15"/>
              <p:cNvSpPr/>
              <p:nvPr/>
            </p:nvSpPr>
            <p:spPr>
              <a:xfrm>
                <a:off x="3196950" y="1551925"/>
                <a:ext cx="2750100" cy="2750100"/>
              </a:xfrm>
              <a:prstGeom prst="donut">
                <a:avLst>
                  <a:gd name="adj" fmla="val 1459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3196950" y="1551925"/>
                <a:ext cx="2750100" cy="2750100"/>
              </a:xfrm>
              <a:prstGeom prst="blockArc">
                <a:avLst>
                  <a:gd name="adj1" fmla="val 2896166"/>
                  <a:gd name="adj2" fmla="val 4411"/>
                  <a:gd name="adj3" fmla="val 1457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3196950" y="1551925"/>
                <a:ext cx="2750100" cy="2750100"/>
              </a:xfrm>
              <a:prstGeom prst="blockArc">
                <a:avLst>
                  <a:gd name="adj1" fmla="val 6242944"/>
                  <a:gd name="adj2" fmla="val 4411"/>
                  <a:gd name="adj3" fmla="val 1457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3196950" y="1551925"/>
                <a:ext cx="2750100" cy="2750100"/>
              </a:xfrm>
              <a:prstGeom prst="blockArc">
                <a:avLst>
                  <a:gd name="adj1" fmla="val 10813661"/>
                  <a:gd name="adj2" fmla="val 4411"/>
                  <a:gd name="adj3" fmla="val 1457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196950" y="1551925"/>
                <a:ext cx="2750100" cy="2750100"/>
              </a:xfrm>
              <a:prstGeom prst="blockArc">
                <a:avLst>
                  <a:gd name="adj1" fmla="val 13354979"/>
                  <a:gd name="adj2" fmla="val 4411"/>
                  <a:gd name="adj3" fmla="val 1457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3196950" y="1551925"/>
                <a:ext cx="2750100" cy="2750100"/>
              </a:xfrm>
              <a:prstGeom prst="blockArc">
                <a:avLst>
                  <a:gd name="adj1" fmla="val 18845971"/>
                  <a:gd name="adj2" fmla="val 4411"/>
                  <a:gd name="adj3" fmla="val 14579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Google Shape;47;p15"/>
          <p:cNvSpPr txBox="1"/>
          <p:nvPr/>
        </p:nvSpPr>
        <p:spPr>
          <a:xfrm>
            <a:off x="4124955" y="4209059"/>
            <a:ext cx="4160400" cy="40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None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None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None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None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None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None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None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None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endParaRPr lang="en-GB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>
                    <a:lumMod val="75000"/>
                  </a:schemeClr>
                </a:solidFill>
                <a:sym typeface="+mn-ea"/>
              </a:rPr>
              <a:t>Robetson</a:t>
            </a:r>
            <a:r>
              <a:rPr lang="en-US" altLang="en-GB">
                <a:solidFill>
                  <a:schemeClr val="accent1">
                    <a:lumMod val="75000"/>
                  </a:schemeClr>
                </a:solidFill>
                <a:sym typeface="+mn-ea"/>
              </a:rPr>
              <a:t> (</a:t>
            </a:r>
            <a:r>
              <a:rPr lang="en-GB">
                <a:solidFill>
                  <a:schemeClr val="accent1">
                    <a:lumMod val="75000"/>
                  </a:schemeClr>
                </a:solidFill>
                <a:sym typeface="+mn-ea"/>
              </a:rPr>
              <a:t>18.53.019927</a:t>
            </a:r>
            <a:r>
              <a:rPr lang="en-US" altLang="en-GB">
                <a:solidFill>
                  <a:schemeClr val="accent1">
                    <a:lumMod val="75000"/>
                  </a:schemeClr>
                </a:solidFill>
                <a:sym typeface="+mn-ea"/>
              </a:rPr>
              <a:t>)</a:t>
            </a:r>
            <a:endParaRPr lang="en-US" altLang="en-GB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6"/>
          <p:cNvSpPr txBox="1"/>
          <p:nvPr>
            <p:ph type="title"/>
          </p:nvPr>
        </p:nvSpPr>
        <p:spPr>
          <a:xfrm>
            <a:off x="411475" y="21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ym typeface="+mn-ea"/>
              </a:rPr>
              <a:t>Analisa pieces</a:t>
            </a:r>
            <a:endParaRPr lang="en-GB"/>
          </a:p>
        </p:txBody>
      </p:sp>
      <p:grpSp>
        <p:nvGrpSpPr>
          <p:cNvPr id="645" name="Google Shape;645;p26"/>
          <p:cNvGrpSpPr/>
          <p:nvPr/>
        </p:nvGrpSpPr>
        <p:grpSpPr>
          <a:xfrm>
            <a:off x="5987181" y="1538350"/>
            <a:ext cx="353439" cy="2777075"/>
            <a:chOff x="5836837" y="1538350"/>
            <a:chExt cx="353439" cy="2777075"/>
          </a:xfrm>
        </p:grpSpPr>
        <p:sp>
          <p:nvSpPr>
            <p:cNvPr id="646" name="Google Shape;646;p26"/>
            <p:cNvSpPr/>
            <p:nvPr/>
          </p:nvSpPr>
          <p:spPr>
            <a:xfrm rot="10800000">
              <a:off x="5884825" y="1565487"/>
              <a:ext cx="279900" cy="27228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26"/>
            <p:cNvSpPr/>
            <p:nvPr/>
          </p:nvSpPr>
          <p:spPr>
            <a:xfrm rot="5400000">
              <a:off x="5836837" y="4267425"/>
              <a:ext cx="48000" cy="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5836837" y="1538350"/>
              <a:ext cx="48000" cy="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26"/>
            <p:cNvSpPr/>
            <p:nvPr/>
          </p:nvSpPr>
          <p:spPr>
            <a:xfrm rot="5400000">
              <a:off x="6142276" y="2902876"/>
              <a:ext cx="48000" cy="4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0" name="Google Shape;650;p26"/>
          <p:cNvGrpSpPr/>
          <p:nvPr/>
        </p:nvGrpSpPr>
        <p:grpSpPr>
          <a:xfrm>
            <a:off x="530110" y="2302098"/>
            <a:ext cx="350431" cy="339887"/>
            <a:chOff x="3270675" y="841800"/>
            <a:chExt cx="497700" cy="482725"/>
          </a:xfrm>
        </p:grpSpPr>
        <p:sp>
          <p:nvSpPr>
            <p:cNvPr id="651" name="Google Shape;651;p26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54" name="Google Shape;654;p26"/>
          <p:cNvGrpSpPr/>
          <p:nvPr/>
        </p:nvGrpSpPr>
        <p:grpSpPr>
          <a:xfrm>
            <a:off x="535699" y="4121798"/>
            <a:ext cx="339253" cy="339253"/>
            <a:chOff x="4456875" y="1435075"/>
            <a:chExt cx="481825" cy="481825"/>
          </a:xfrm>
        </p:grpSpPr>
        <p:sp>
          <p:nvSpPr>
            <p:cNvPr id="655" name="Google Shape;655;p26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4" name="Google Shape;674;p26"/>
          <p:cNvGrpSpPr/>
          <p:nvPr/>
        </p:nvGrpSpPr>
        <p:grpSpPr>
          <a:xfrm>
            <a:off x="535699" y="1392724"/>
            <a:ext cx="339253" cy="339253"/>
            <a:chOff x="1492675" y="2027925"/>
            <a:chExt cx="481825" cy="481825"/>
          </a:xfrm>
        </p:grpSpPr>
        <p:sp>
          <p:nvSpPr>
            <p:cNvPr id="675" name="Google Shape;675;p26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0" name="Google Shape;680;p26"/>
          <p:cNvGrpSpPr/>
          <p:nvPr/>
        </p:nvGrpSpPr>
        <p:grpSpPr>
          <a:xfrm>
            <a:off x="534035" y="3212098"/>
            <a:ext cx="342580" cy="339271"/>
            <a:chOff x="5049725" y="1435050"/>
            <a:chExt cx="486550" cy="481850"/>
          </a:xfrm>
        </p:grpSpPr>
        <p:sp>
          <p:nvSpPr>
            <p:cNvPr id="681" name="Google Shape;681;p26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5" name="Google Shape;685;p26"/>
          <p:cNvGrpSpPr/>
          <p:nvPr/>
        </p:nvGrpSpPr>
        <p:grpSpPr>
          <a:xfrm>
            <a:off x="7425168" y="1792434"/>
            <a:ext cx="466792" cy="437607"/>
            <a:chOff x="4456875" y="2635825"/>
            <a:chExt cx="481825" cy="451700"/>
          </a:xfrm>
        </p:grpSpPr>
        <p:sp>
          <p:nvSpPr>
            <p:cNvPr id="686" name="Google Shape;686;p26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aphicFrame>
        <p:nvGraphicFramePr>
          <p:cNvPr id="13" name="Table 12"/>
          <p:cNvGraphicFramePr/>
          <p:nvPr/>
        </p:nvGraphicFramePr>
        <p:xfrm>
          <a:off x="4363720" y="-3289078"/>
          <a:ext cx="208280" cy="1237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0"/>
                <a:gridCol w="0"/>
              </a:tblGrid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PIECES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Sistem Lama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Sistem Baru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88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Peformance (Kinerja) 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Sistem permohonan pembuatan akta kelahiran sebelumnya masih dilakukan dengan cara menyediakan berkas yang di perlukan dan medatangin kantor DISDUKCAPIL, membuat antrian dan melakukan layanan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Dengan sistem yang diusulkan penulis, maka permohonan pembuatan akta kelahiran ini dapat dilakukan hanya dengan aplikasi dan di akses secara online dan dengan prosedur yang di lakukan secara online pula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9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Informations(informasi)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Informasi yang di berikan sudah tersedia di website DISDUKCAPIL kota Palangka Raya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Penulis menambahkan beeberapa informasi di yang berkaitan dengan permohonan pembuatan akta kelahiran ini, seperti informasi hukum yang terkait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Economy(Ekonomi)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Proses pencatatan laporan terkait informasi riwayat antrian masih menggunakan metode manual dengan menggunakan kertas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Biaya yang di keluarkan memang memerlukan biaya lebih seperti biaya maintenance server dan mungkin biaya developer untuk pengembangan aplikasi lebih lanjut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Control(Kendali)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Sistem laporan mayrakat yang melakukan pelayanan masih di lakukan secara manual dengan tulis tangan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Riwayat layanan yang sudah terdaftar akan disimpan di database dan dapat dilihat kembali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1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Effeciency(Efesiensi)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Membutuhan waktu dan mungkin biaya transport untuk datang ke kantor DISDUKCAPIL, belum lagi menuggu untuk antrian layanan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Dimudahkan karena hanya dengan membuat melaukan upload dari file yang di butuhkan sebagai syarat maka antrian akan tedaftar dan di lakukan pelayanan ketika sudah mendapatkan giliran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1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Service(Pelayanan)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Pelayanan yang dilakukan masih dengan metode yang mana masyarakat yang mau membuat akta harus datang dan membawa berkas-berkas syarat yang dibutuhkan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Pelayanan dapat dilakukan dimanapun dan kapanpun hanya melakukan upload berkas yang dibutuhkan dalam bentuk s</a:t>
                      </a:r>
                      <a:r>
                        <a:rPr lang="en-US" sz="100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oft file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411480" y="572770"/>
          <a:ext cx="4918710" cy="444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570"/>
                <a:gridCol w="1639570"/>
                <a:gridCol w="1639570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Pieces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Sistem Lama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Sistem Baru</a:t>
                      </a:r>
                      <a:endParaRPr lang="en-US"/>
                    </a:p>
                  </a:txBody>
                  <a:tcPr/>
                </a:tc>
              </a:tr>
              <a:tr h="14554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Effeciency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memakan waktu dalam antrian layanan dan transport ke kantor DISDUKCAPIL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Dalam membuat antrian layanan dan infromasi pengambilan akta secara online</a:t>
                      </a:r>
                      <a:endParaRPr lang="en-US"/>
                    </a:p>
                  </a:txBody>
                  <a:tcPr/>
                </a:tc>
              </a:tr>
              <a:tr h="2588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Services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service dilakukan dengan mendatangi kantor DISDUKCAPIL dan membuat antrian terlebih dulu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Permohonan pelayanan dapat dilakukan dimanapun dan kapanpun dengan melakukan upload berkas yang di butuhkan dan menunggu sesuai estimasi yang diperkirakan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oogle Shape;619;p26"/>
          <p:cNvGrpSpPr/>
          <p:nvPr/>
        </p:nvGrpSpPr>
        <p:grpSpPr>
          <a:xfrm>
            <a:off x="6584875" y="921020"/>
            <a:ext cx="2147400" cy="3519000"/>
            <a:chOff x="6584875" y="1167400"/>
            <a:chExt cx="2147400" cy="3519000"/>
          </a:xfrm>
        </p:grpSpPr>
        <p:sp>
          <p:nvSpPr>
            <p:cNvPr id="4" name="Google Shape;620;p26"/>
            <p:cNvSpPr/>
            <p:nvPr/>
          </p:nvSpPr>
          <p:spPr>
            <a:xfrm>
              <a:off x="6584875" y="1167400"/>
              <a:ext cx="2147400" cy="3519000"/>
            </a:xfrm>
            <a:prstGeom prst="roundRect">
              <a:avLst>
                <a:gd name="adj" fmla="val 619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621;p26"/>
            <p:cNvSpPr/>
            <p:nvPr/>
          </p:nvSpPr>
          <p:spPr>
            <a:xfrm>
              <a:off x="7155740" y="1508395"/>
              <a:ext cx="1006475" cy="2931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" name="Google Shape;685;p26"/>
          <p:cNvGrpSpPr/>
          <p:nvPr/>
        </p:nvGrpSpPr>
        <p:grpSpPr>
          <a:xfrm>
            <a:off x="7444218" y="2710644"/>
            <a:ext cx="466792" cy="437607"/>
            <a:chOff x="4456875" y="2635825"/>
            <a:chExt cx="481825" cy="451700"/>
          </a:xfrm>
        </p:grpSpPr>
        <p:sp>
          <p:nvSpPr>
            <p:cNvPr id="7" name="Google Shape;686;p26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87;p26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88;p26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89;p26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690;p26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691;p26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0" y="1884680"/>
            <a:ext cx="914400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Flowchart</a:t>
            </a:r>
            <a:endParaRPr lang="en-US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7"/>
          <p:cNvGrpSpPr/>
          <p:nvPr/>
        </p:nvGrpSpPr>
        <p:grpSpPr>
          <a:xfrm>
            <a:off x="6544631" y="1013037"/>
            <a:ext cx="2487633" cy="3519000"/>
            <a:chOff x="3232014" y="1167409"/>
            <a:chExt cx="2487633" cy="3519000"/>
          </a:xfrm>
        </p:grpSpPr>
        <p:sp>
          <p:nvSpPr>
            <p:cNvPr id="146" name="Google Shape;146;p17"/>
            <p:cNvSpPr/>
            <p:nvPr/>
          </p:nvSpPr>
          <p:spPr>
            <a:xfrm>
              <a:off x="3232014" y="1167409"/>
              <a:ext cx="2487633" cy="2900192"/>
            </a:xfrm>
            <a:custGeom>
              <a:avLst/>
              <a:gdLst/>
              <a:ahLst/>
              <a:cxnLst/>
              <a:rect l="l" t="t" r="r" b="b"/>
              <a:pathLst>
                <a:path w="127620" h="148785" extrusionOk="0">
                  <a:moveTo>
                    <a:pt x="67914" y="1"/>
                  </a:moveTo>
                  <a:cubicBezTo>
                    <a:pt x="62071" y="1"/>
                    <a:pt x="56172" y="941"/>
                    <a:pt x="50415" y="2958"/>
                  </a:cubicBezTo>
                  <a:cubicBezTo>
                    <a:pt x="17401" y="12810"/>
                    <a:pt x="1" y="53372"/>
                    <a:pt x="15730" y="84024"/>
                  </a:cubicBezTo>
                  <a:cubicBezTo>
                    <a:pt x="23508" y="100905"/>
                    <a:pt x="38776" y="119343"/>
                    <a:pt x="36644" y="134841"/>
                  </a:cubicBezTo>
                  <a:cubicBezTo>
                    <a:pt x="36644" y="142527"/>
                    <a:pt x="42867" y="148785"/>
                    <a:pt x="50596" y="148785"/>
                  </a:cubicBezTo>
                  <a:cubicBezTo>
                    <a:pt x="50632" y="148785"/>
                    <a:pt x="50667" y="148785"/>
                    <a:pt x="50703" y="148784"/>
                  </a:cubicBezTo>
                  <a:lnTo>
                    <a:pt x="86136" y="148784"/>
                  </a:lnTo>
                  <a:cubicBezTo>
                    <a:pt x="86172" y="148785"/>
                    <a:pt x="86207" y="148785"/>
                    <a:pt x="86242" y="148785"/>
                  </a:cubicBezTo>
                  <a:cubicBezTo>
                    <a:pt x="93915" y="148785"/>
                    <a:pt x="100194" y="142527"/>
                    <a:pt x="100137" y="134841"/>
                  </a:cubicBezTo>
                  <a:cubicBezTo>
                    <a:pt x="100137" y="123376"/>
                    <a:pt x="102730" y="114503"/>
                    <a:pt x="112870" y="99235"/>
                  </a:cubicBezTo>
                  <a:cubicBezTo>
                    <a:pt x="121340" y="86213"/>
                    <a:pt x="127620" y="71521"/>
                    <a:pt x="126756" y="55792"/>
                  </a:cubicBezTo>
                  <a:cubicBezTo>
                    <a:pt x="126226" y="24611"/>
                    <a:pt x="97800" y="1"/>
                    <a:pt x="67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243909" y="4439322"/>
              <a:ext cx="643545" cy="247087"/>
            </a:xfrm>
            <a:custGeom>
              <a:avLst/>
              <a:gdLst/>
              <a:ahLst/>
              <a:cxnLst/>
              <a:rect l="l" t="t" r="r" b="b"/>
              <a:pathLst>
                <a:path w="33015" h="12676" extrusionOk="0">
                  <a:moveTo>
                    <a:pt x="16479" y="0"/>
                  </a:moveTo>
                  <a:cubicBezTo>
                    <a:pt x="7375" y="0"/>
                    <a:pt x="1" y="2824"/>
                    <a:pt x="1" y="6338"/>
                  </a:cubicBezTo>
                  <a:cubicBezTo>
                    <a:pt x="1" y="9853"/>
                    <a:pt x="7375" y="12676"/>
                    <a:pt x="16479" y="12676"/>
                  </a:cubicBezTo>
                  <a:cubicBezTo>
                    <a:pt x="25582" y="12676"/>
                    <a:pt x="33014" y="9853"/>
                    <a:pt x="33014" y="6338"/>
                  </a:cubicBezTo>
                  <a:cubicBezTo>
                    <a:pt x="33014" y="2824"/>
                    <a:pt x="25582" y="0"/>
                    <a:pt x="16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983352" y="3998444"/>
              <a:ext cx="1163527" cy="198804"/>
            </a:xfrm>
            <a:custGeom>
              <a:avLst/>
              <a:gdLst/>
              <a:ahLst/>
              <a:cxnLst/>
              <a:rect l="l" t="t" r="r" b="b"/>
              <a:pathLst>
                <a:path w="59691" h="10199" extrusionOk="0">
                  <a:moveTo>
                    <a:pt x="4668" y="1"/>
                  </a:moveTo>
                  <a:cubicBezTo>
                    <a:pt x="2075" y="1"/>
                    <a:pt x="1" y="2075"/>
                    <a:pt x="1" y="4725"/>
                  </a:cubicBezTo>
                  <a:lnTo>
                    <a:pt x="1" y="5474"/>
                  </a:lnTo>
                  <a:cubicBezTo>
                    <a:pt x="1" y="8067"/>
                    <a:pt x="2075" y="10199"/>
                    <a:pt x="4668" y="10199"/>
                  </a:cubicBezTo>
                  <a:lnTo>
                    <a:pt x="55024" y="10199"/>
                  </a:lnTo>
                  <a:cubicBezTo>
                    <a:pt x="57617" y="10199"/>
                    <a:pt x="59691" y="8067"/>
                    <a:pt x="59691" y="5474"/>
                  </a:cubicBezTo>
                  <a:lnTo>
                    <a:pt x="59691" y="4725"/>
                  </a:lnTo>
                  <a:cubicBezTo>
                    <a:pt x="59691" y="2075"/>
                    <a:pt x="57617" y="1"/>
                    <a:pt x="5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4045124" y="4194732"/>
              <a:ext cx="1039983" cy="197693"/>
            </a:xfrm>
            <a:custGeom>
              <a:avLst/>
              <a:gdLst/>
              <a:ahLst/>
              <a:cxnLst/>
              <a:rect l="l" t="t" r="r" b="b"/>
              <a:pathLst>
                <a:path w="53353" h="10142" extrusionOk="0">
                  <a:moveTo>
                    <a:pt x="4725" y="1"/>
                  </a:moveTo>
                  <a:cubicBezTo>
                    <a:pt x="2075" y="1"/>
                    <a:pt x="1" y="2075"/>
                    <a:pt x="1" y="4668"/>
                  </a:cubicBezTo>
                  <a:lnTo>
                    <a:pt x="1" y="5474"/>
                  </a:lnTo>
                  <a:cubicBezTo>
                    <a:pt x="1" y="8067"/>
                    <a:pt x="2075" y="10141"/>
                    <a:pt x="4725" y="10141"/>
                  </a:cubicBezTo>
                  <a:lnTo>
                    <a:pt x="48686" y="10141"/>
                  </a:lnTo>
                  <a:cubicBezTo>
                    <a:pt x="51279" y="10141"/>
                    <a:pt x="53353" y="8067"/>
                    <a:pt x="53353" y="5474"/>
                  </a:cubicBezTo>
                  <a:lnTo>
                    <a:pt x="53353" y="4668"/>
                  </a:lnTo>
                  <a:cubicBezTo>
                    <a:pt x="53353" y="2075"/>
                    <a:pt x="51279" y="1"/>
                    <a:pt x="48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4125979" y="4389909"/>
              <a:ext cx="879404" cy="197673"/>
            </a:xfrm>
            <a:custGeom>
              <a:avLst/>
              <a:gdLst/>
              <a:ahLst/>
              <a:cxnLst/>
              <a:rect l="l" t="t" r="r" b="b"/>
              <a:pathLst>
                <a:path w="45115" h="10141" extrusionOk="0">
                  <a:moveTo>
                    <a:pt x="4668" y="0"/>
                  </a:moveTo>
                  <a:cubicBezTo>
                    <a:pt x="2075" y="0"/>
                    <a:pt x="1" y="2075"/>
                    <a:pt x="1" y="4667"/>
                  </a:cubicBezTo>
                  <a:lnTo>
                    <a:pt x="1" y="5474"/>
                  </a:lnTo>
                  <a:cubicBezTo>
                    <a:pt x="1" y="8067"/>
                    <a:pt x="2075" y="10141"/>
                    <a:pt x="4668" y="10141"/>
                  </a:cubicBezTo>
                  <a:lnTo>
                    <a:pt x="40390" y="10141"/>
                  </a:lnTo>
                  <a:cubicBezTo>
                    <a:pt x="42982" y="10141"/>
                    <a:pt x="45114" y="8067"/>
                    <a:pt x="45114" y="5474"/>
                  </a:cubicBezTo>
                  <a:lnTo>
                    <a:pt x="45114" y="4667"/>
                  </a:lnTo>
                  <a:cubicBezTo>
                    <a:pt x="45114" y="2075"/>
                    <a:pt x="42982" y="0"/>
                    <a:pt x="40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1" name="Google Shape;151;p17"/>
            <p:cNvGrpSpPr/>
            <p:nvPr/>
          </p:nvGrpSpPr>
          <p:grpSpPr>
            <a:xfrm>
              <a:off x="4273108" y="3382497"/>
              <a:ext cx="617717" cy="615938"/>
              <a:chOff x="4273108" y="3382497"/>
              <a:chExt cx="617717" cy="615938"/>
            </a:xfrm>
          </p:grpSpPr>
          <p:sp>
            <p:nvSpPr>
              <p:cNvPr id="152" name="Google Shape;152;p17"/>
              <p:cNvSpPr/>
              <p:nvPr/>
            </p:nvSpPr>
            <p:spPr>
              <a:xfrm>
                <a:off x="4394418" y="3502667"/>
                <a:ext cx="29219" cy="495768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24776" fill="none" extrusionOk="0">
                    <a:moveTo>
                      <a:pt x="1498" y="24776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miter lim="576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4740299" y="3502667"/>
                <a:ext cx="29219" cy="495768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24776" fill="none" extrusionOk="0">
                    <a:moveTo>
                      <a:pt x="1" y="24776"/>
                    </a:moveTo>
                    <a:lnTo>
                      <a:pt x="1499" y="1"/>
                    </a:lnTo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miter lim="576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4273108" y="3382497"/>
                <a:ext cx="77522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2651" fill="none" extrusionOk="0">
                    <a:moveTo>
                      <a:pt x="1" y="2651"/>
                    </a:moveTo>
                    <a:cubicBezTo>
                      <a:pt x="1" y="1"/>
                      <a:pt x="3976" y="1"/>
                      <a:pt x="3976" y="265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4350610" y="3434153"/>
                <a:ext cx="77502" cy="51694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2652" fill="none" extrusionOk="0">
                    <a:moveTo>
                      <a:pt x="3976" y="1"/>
                    </a:moveTo>
                    <a:cubicBezTo>
                      <a:pt x="3976" y="2651"/>
                      <a:pt x="0" y="2651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428093" y="3382497"/>
                <a:ext cx="77522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2651" fill="none" extrusionOk="0">
                    <a:moveTo>
                      <a:pt x="1" y="2651"/>
                    </a:moveTo>
                    <a:cubicBezTo>
                      <a:pt x="1" y="1"/>
                      <a:pt x="3976" y="1"/>
                      <a:pt x="3976" y="265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4505595" y="3434153"/>
                <a:ext cx="76372" cy="51694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2652" fill="none" extrusionOk="0">
                    <a:moveTo>
                      <a:pt x="3918" y="1"/>
                    </a:moveTo>
                    <a:cubicBezTo>
                      <a:pt x="3918" y="2651"/>
                      <a:pt x="0" y="2651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4581947" y="3382497"/>
                <a:ext cx="77522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2651" fill="none" extrusionOk="0">
                    <a:moveTo>
                      <a:pt x="1" y="2651"/>
                    </a:moveTo>
                    <a:cubicBezTo>
                      <a:pt x="1" y="1"/>
                      <a:pt x="3976" y="1"/>
                      <a:pt x="3976" y="265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4656077" y="3434153"/>
                <a:ext cx="84247" cy="53936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2767" fill="none" extrusionOk="0">
                    <a:moveTo>
                      <a:pt x="4149" y="1"/>
                    </a:moveTo>
                    <a:cubicBezTo>
                      <a:pt x="4322" y="2767"/>
                      <a:pt x="1" y="2767"/>
                      <a:pt x="173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4736932" y="3382497"/>
                <a:ext cx="76391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2651" fill="none" extrusionOk="0">
                    <a:moveTo>
                      <a:pt x="1" y="2651"/>
                    </a:moveTo>
                    <a:cubicBezTo>
                      <a:pt x="1" y="1"/>
                      <a:pt x="3919" y="1"/>
                      <a:pt x="3919" y="265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4813304" y="3434153"/>
                <a:ext cx="77522" cy="51694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2652" fill="none" extrusionOk="0">
                    <a:moveTo>
                      <a:pt x="3976" y="1"/>
                    </a:moveTo>
                    <a:cubicBezTo>
                      <a:pt x="3976" y="2651"/>
                      <a:pt x="1" y="2651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2" name="Google Shape;162;p17"/>
          <p:cNvSpPr txBox="1"/>
          <p:nvPr>
            <p:ph type="title"/>
          </p:nvPr>
        </p:nvSpPr>
        <p:spPr>
          <a:xfrm>
            <a:off x="411475" y="21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Flowchart Sistem Lama</a:t>
            </a:r>
            <a:endParaRPr lang="en-US" altLang="en-GB"/>
          </a:p>
        </p:txBody>
      </p:sp>
      <p:grpSp>
        <p:nvGrpSpPr>
          <p:cNvPr id="163" name="Google Shape;163;p17"/>
          <p:cNvGrpSpPr/>
          <p:nvPr/>
        </p:nvGrpSpPr>
        <p:grpSpPr>
          <a:xfrm>
            <a:off x="6877435" y="1132827"/>
            <a:ext cx="1956300" cy="1956300"/>
            <a:chOff x="3598129" y="1342377"/>
            <a:chExt cx="1956300" cy="1956300"/>
          </a:xfrm>
        </p:grpSpPr>
        <p:sp>
          <p:nvSpPr>
            <p:cNvPr id="164" name="Google Shape;164;p17"/>
            <p:cNvSpPr/>
            <p:nvPr/>
          </p:nvSpPr>
          <p:spPr>
            <a:xfrm>
              <a:off x="3598129" y="1342377"/>
              <a:ext cx="1956300" cy="195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3598129" y="1342377"/>
              <a:ext cx="1956300" cy="1956300"/>
            </a:xfrm>
            <a:prstGeom prst="pie">
              <a:avLst>
                <a:gd name="adj1" fmla="val 9210438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7" name="Google Shape;167;p17"/>
          <p:cNvSpPr/>
          <p:nvPr/>
        </p:nvSpPr>
        <p:spPr>
          <a:xfrm>
            <a:off x="5194935" y="1544955"/>
            <a:ext cx="2054225" cy="2054225"/>
          </a:xfrm>
          <a:prstGeom prst="arc">
            <a:avLst>
              <a:gd name="adj1" fmla="val 12904267"/>
              <a:gd name="adj2" fmla="val 19511041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sm" len="sm"/>
            <a:tailEnd type="diamond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4" name="Picture 84" descr="New flowchart sistem la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40" y="465455"/>
            <a:ext cx="3442970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7"/>
          <p:cNvGrpSpPr/>
          <p:nvPr/>
        </p:nvGrpSpPr>
        <p:grpSpPr>
          <a:xfrm>
            <a:off x="-71434" y="981287"/>
            <a:ext cx="2487633" cy="3519000"/>
            <a:chOff x="3232014" y="1167409"/>
            <a:chExt cx="2487633" cy="3519000"/>
          </a:xfrm>
        </p:grpSpPr>
        <p:sp>
          <p:nvSpPr>
            <p:cNvPr id="146" name="Google Shape;146;p17"/>
            <p:cNvSpPr/>
            <p:nvPr/>
          </p:nvSpPr>
          <p:spPr>
            <a:xfrm>
              <a:off x="3232014" y="1167409"/>
              <a:ext cx="2487633" cy="2900192"/>
            </a:xfrm>
            <a:custGeom>
              <a:avLst/>
              <a:gdLst/>
              <a:ahLst/>
              <a:cxnLst/>
              <a:rect l="l" t="t" r="r" b="b"/>
              <a:pathLst>
                <a:path w="127620" h="148785" extrusionOk="0">
                  <a:moveTo>
                    <a:pt x="67914" y="1"/>
                  </a:moveTo>
                  <a:cubicBezTo>
                    <a:pt x="62071" y="1"/>
                    <a:pt x="56172" y="941"/>
                    <a:pt x="50415" y="2958"/>
                  </a:cubicBezTo>
                  <a:cubicBezTo>
                    <a:pt x="17401" y="12810"/>
                    <a:pt x="1" y="53372"/>
                    <a:pt x="15730" y="84024"/>
                  </a:cubicBezTo>
                  <a:cubicBezTo>
                    <a:pt x="23508" y="100905"/>
                    <a:pt x="38776" y="119343"/>
                    <a:pt x="36644" y="134841"/>
                  </a:cubicBezTo>
                  <a:cubicBezTo>
                    <a:pt x="36644" y="142527"/>
                    <a:pt x="42867" y="148785"/>
                    <a:pt x="50596" y="148785"/>
                  </a:cubicBezTo>
                  <a:cubicBezTo>
                    <a:pt x="50632" y="148785"/>
                    <a:pt x="50667" y="148785"/>
                    <a:pt x="50703" y="148784"/>
                  </a:cubicBezTo>
                  <a:lnTo>
                    <a:pt x="86136" y="148784"/>
                  </a:lnTo>
                  <a:cubicBezTo>
                    <a:pt x="86172" y="148785"/>
                    <a:pt x="86207" y="148785"/>
                    <a:pt x="86242" y="148785"/>
                  </a:cubicBezTo>
                  <a:cubicBezTo>
                    <a:pt x="93915" y="148785"/>
                    <a:pt x="100194" y="142527"/>
                    <a:pt x="100137" y="134841"/>
                  </a:cubicBezTo>
                  <a:cubicBezTo>
                    <a:pt x="100137" y="123376"/>
                    <a:pt x="102730" y="114503"/>
                    <a:pt x="112870" y="99235"/>
                  </a:cubicBezTo>
                  <a:cubicBezTo>
                    <a:pt x="121340" y="86213"/>
                    <a:pt x="127620" y="71521"/>
                    <a:pt x="126756" y="55792"/>
                  </a:cubicBezTo>
                  <a:cubicBezTo>
                    <a:pt x="126226" y="24611"/>
                    <a:pt x="97800" y="1"/>
                    <a:pt x="67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243909" y="4439322"/>
              <a:ext cx="643545" cy="247087"/>
            </a:xfrm>
            <a:custGeom>
              <a:avLst/>
              <a:gdLst/>
              <a:ahLst/>
              <a:cxnLst/>
              <a:rect l="l" t="t" r="r" b="b"/>
              <a:pathLst>
                <a:path w="33015" h="12676" extrusionOk="0">
                  <a:moveTo>
                    <a:pt x="16479" y="0"/>
                  </a:moveTo>
                  <a:cubicBezTo>
                    <a:pt x="7375" y="0"/>
                    <a:pt x="1" y="2824"/>
                    <a:pt x="1" y="6338"/>
                  </a:cubicBezTo>
                  <a:cubicBezTo>
                    <a:pt x="1" y="9853"/>
                    <a:pt x="7375" y="12676"/>
                    <a:pt x="16479" y="12676"/>
                  </a:cubicBezTo>
                  <a:cubicBezTo>
                    <a:pt x="25582" y="12676"/>
                    <a:pt x="33014" y="9853"/>
                    <a:pt x="33014" y="6338"/>
                  </a:cubicBezTo>
                  <a:cubicBezTo>
                    <a:pt x="33014" y="2824"/>
                    <a:pt x="25582" y="0"/>
                    <a:pt x="16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983352" y="3998444"/>
              <a:ext cx="1163527" cy="198804"/>
            </a:xfrm>
            <a:custGeom>
              <a:avLst/>
              <a:gdLst/>
              <a:ahLst/>
              <a:cxnLst/>
              <a:rect l="l" t="t" r="r" b="b"/>
              <a:pathLst>
                <a:path w="59691" h="10199" extrusionOk="0">
                  <a:moveTo>
                    <a:pt x="4668" y="1"/>
                  </a:moveTo>
                  <a:cubicBezTo>
                    <a:pt x="2075" y="1"/>
                    <a:pt x="1" y="2075"/>
                    <a:pt x="1" y="4725"/>
                  </a:cubicBezTo>
                  <a:lnTo>
                    <a:pt x="1" y="5474"/>
                  </a:lnTo>
                  <a:cubicBezTo>
                    <a:pt x="1" y="8067"/>
                    <a:pt x="2075" y="10199"/>
                    <a:pt x="4668" y="10199"/>
                  </a:cubicBezTo>
                  <a:lnTo>
                    <a:pt x="55024" y="10199"/>
                  </a:lnTo>
                  <a:cubicBezTo>
                    <a:pt x="57617" y="10199"/>
                    <a:pt x="59691" y="8067"/>
                    <a:pt x="59691" y="5474"/>
                  </a:cubicBezTo>
                  <a:lnTo>
                    <a:pt x="59691" y="4725"/>
                  </a:lnTo>
                  <a:cubicBezTo>
                    <a:pt x="59691" y="2075"/>
                    <a:pt x="57617" y="1"/>
                    <a:pt x="5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4045124" y="4194732"/>
              <a:ext cx="1039983" cy="197693"/>
            </a:xfrm>
            <a:custGeom>
              <a:avLst/>
              <a:gdLst/>
              <a:ahLst/>
              <a:cxnLst/>
              <a:rect l="l" t="t" r="r" b="b"/>
              <a:pathLst>
                <a:path w="53353" h="10142" extrusionOk="0">
                  <a:moveTo>
                    <a:pt x="4725" y="1"/>
                  </a:moveTo>
                  <a:cubicBezTo>
                    <a:pt x="2075" y="1"/>
                    <a:pt x="1" y="2075"/>
                    <a:pt x="1" y="4668"/>
                  </a:cubicBezTo>
                  <a:lnTo>
                    <a:pt x="1" y="5474"/>
                  </a:lnTo>
                  <a:cubicBezTo>
                    <a:pt x="1" y="8067"/>
                    <a:pt x="2075" y="10141"/>
                    <a:pt x="4725" y="10141"/>
                  </a:cubicBezTo>
                  <a:lnTo>
                    <a:pt x="48686" y="10141"/>
                  </a:lnTo>
                  <a:cubicBezTo>
                    <a:pt x="51279" y="10141"/>
                    <a:pt x="53353" y="8067"/>
                    <a:pt x="53353" y="5474"/>
                  </a:cubicBezTo>
                  <a:lnTo>
                    <a:pt x="53353" y="4668"/>
                  </a:lnTo>
                  <a:cubicBezTo>
                    <a:pt x="53353" y="2075"/>
                    <a:pt x="51279" y="1"/>
                    <a:pt x="48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4125979" y="4389909"/>
              <a:ext cx="879404" cy="197673"/>
            </a:xfrm>
            <a:custGeom>
              <a:avLst/>
              <a:gdLst/>
              <a:ahLst/>
              <a:cxnLst/>
              <a:rect l="l" t="t" r="r" b="b"/>
              <a:pathLst>
                <a:path w="45115" h="10141" extrusionOk="0">
                  <a:moveTo>
                    <a:pt x="4668" y="0"/>
                  </a:moveTo>
                  <a:cubicBezTo>
                    <a:pt x="2075" y="0"/>
                    <a:pt x="1" y="2075"/>
                    <a:pt x="1" y="4667"/>
                  </a:cubicBezTo>
                  <a:lnTo>
                    <a:pt x="1" y="5474"/>
                  </a:lnTo>
                  <a:cubicBezTo>
                    <a:pt x="1" y="8067"/>
                    <a:pt x="2075" y="10141"/>
                    <a:pt x="4668" y="10141"/>
                  </a:cubicBezTo>
                  <a:lnTo>
                    <a:pt x="40390" y="10141"/>
                  </a:lnTo>
                  <a:cubicBezTo>
                    <a:pt x="42982" y="10141"/>
                    <a:pt x="45114" y="8067"/>
                    <a:pt x="45114" y="5474"/>
                  </a:cubicBezTo>
                  <a:lnTo>
                    <a:pt x="45114" y="4667"/>
                  </a:lnTo>
                  <a:cubicBezTo>
                    <a:pt x="45114" y="2075"/>
                    <a:pt x="42982" y="0"/>
                    <a:pt x="40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1" name="Google Shape;151;p17"/>
            <p:cNvGrpSpPr/>
            <p:nvPr/>
          </p:nvGrpSpPr>
          <p:grpSpPr>
            <a:xfrm>
              <a:off x="4273108" y="3382497"/>
              <a:ext cx="617717" cy="615938"/>
              <a:chOff x="4273108" y="3382497"/>
              <a:chExt cx="617717" cy="615938"/>
            </a:xfrm>
          </p:grpSpPr>
          <p:sp>
            <p:nvSpPr>
              <p:cNvPr id="152" name="Google Shape;152;p17"/>
              <p:cNvSpPr/>
              <p:nvPr/>
            </p:nvSpPr>
            <p:spPr>
              <a:xfrm>
                <a:off x="4394418" y="3502667"/>
                <a:ext cx="29219" cy="495768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24776" fill="none" extrusionOk="0">
                    <a:moveTo>
                      <a:pt x="1498" y="24776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miter lim="576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4740299" y="3502667"/>
                <a:ext cx="29219" cy="495768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24776" fill="none" extrusionOk="0">
                    <a:moveTo>
                      <a:pt x="1" y="24776"/>
                    </a:moveTo>
                    <a:lnTo>
                      <a:pt x="1499" y="1"/>
                    </a:lnTo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miter lim="576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4273108" y="3382497"/>
                <a:ext cx="77522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2651" fill="none" extrusionOk="0">
                    <a:moveTo>
                      <a:pt x="1" y="2651"/>
                    </a:moveTo>
                    <a:cubicBezTo>
                      <a:pt x="1" y="1"/>
                      <a:pt x="3976" y="1"/>
                      <a:pt x="3976" y="265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4350610" y="3434153"/>
                <a:ext cx="77502" cy="51694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2652" fill="none" extrusionOk="0">
                    <a:moveTo>
                      <a:pt x="3976" y="1"/>
                    </a:moveTo>
                    <a:cubicBezTo>
                      <a:pt x="3976" y="2651"/>
                      <a:pt x="0" y="2651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428093" y="3382497"/>
                <a:ext cx="77522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2651" fill="none" extrusionOk="0">
                    <a:moveTo>
                      <a:pt x="1" y="2651"/>
                    </a:moveTo>
                    <a:cubicBezTo>
                      <a:pt x="1" y="1"/>
                      <a:pt x="3976" y="1"/>
                      <a:pt x="3976" y="265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4505595" y="3434153"/>
                <a:ext cx="76372" cy="51694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2652" fill="none" extrusionOk="0">
                    <a:moveTo>
                      <a:pt x="3918" y="1"/>
                    </a:moveTo>
                    <a:cubicBezTo>
                      <a:pt x="3918" y="2651"/>
                      <a:pt x="0" y="2651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4581947" y="3382497"/>
                <a:ext cx="77522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2651" fill="none" extrusionOk="0">
                    <a:moveTo>
                      <a:pt x="1" y="2651"/>
                    </a:moveTo>
                    <a:cubicBezTo>
                      <a:pt x="1" y="1"/>
                      <a:pt x="3976" y="1"/>
                      <a:pt x="3976" y="265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4656077" y="3434153"/>
                <a:ext cx="84247" cy="53936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2767" fill="none" extrusionOk="0">
                    <a:moveTo>
                      <a:pt x="4149" y="1"/>
                    </a:moveTo>
                    <a:cubicBezTo>
                      <a:pt x="4322" y="2767"/>
                      <a:pt x="1" y="2767"/>
                      <a:pt x="173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4736932" y="3382497"/>
                <a:ext cx="76391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2651" fill="none" extrusionOk="0">
                    <a:moveTo>
                      <a:pt x="1" y="2651"/>
                    </a:moveTo>
                    <a:cubicBezTo>
                      <a:pt x="1" y="1"/>
                      <a:pt x="3919" y="1"/>
                      <a:pt x="3919" y="265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4813304" y="3434153"/>
                <a:ext cx="77522" cy="51694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2652" fill="none" extrusionOk="0">
                    <a:moveTo>
                      <a:pt x="3976" y="1"/>
                    </a:moveTo>
                    <a:cubicBezTo>
                      <a:pt x="3976" y="2651"/>
                      <a:pt x="1" y="2651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2" name="Google Shape;162;p17"/>
          <p:cNvSpPr txBox="1"/>
          <p:nvPr>
            <p:ph type="title"/>
          </p:nvPr>
        </p:nvSpPr>
        <p:spPr>
          <a:xfrm>
            <a:off x="822320" y="-10585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Flowchart Sistem Baru</a:t>
            </a:r>
            <a:endParaRPr lang="en-US" altLang="en-GB"/>
          </a:p>
        </p:txBody>
      </p:sp>
      <p:grpSp>
        <p:nvGrpSpPr>
          <p:cNvPr id="163" name="Google Shape;163;p17"/>
          <p:cNvGrpSpPr/>
          <p:nvPr/>
        </p:nvGrpSpPr>
        <p:grpSpPr>
          <a:xfrm>
            <a:off x="282960" y="1078852"/>
            <a:ext cx="1956300" cy="1956300"/>
            <a:chOff x="3598129" y="1342377"/>
            <a:chExt cx="1956300" cy="1956300"/>
          </a:xfrm>
        </p:grpSpPr>
        <p:sp>
          <p:nvSpPr>
            <p:cNvPr id="164" name="Google Shape;164;p17"/>
            <p:cNvSpPr/>
            <p:nvPr/>
          </p:nvSpPr>
          <p:spPr>
            <a:xfrm>
              <a:off x="3598129" y="1342377"/>
              <a:ext cx="1956300" cy="195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3598129" y="1342377"/>
              <a:ext cx="1956300" cy="1956300"/>
            </a:xfrm>
            <a:prstGeom prst="pie">
              <a:avLst>
                <a:gd name="adj1" fmla="val 9210438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7" name="Google Shape;167;p17"/>
          <p:cNvSpPr/>
          <p:nvPr/>
        </p:nvSpPr>
        <p:spPr>
          <a:xfrm>
            <a:off x="1355725" y="1404620"/>
            <a:ext cx="2054225" cy="2054225"/>
          </a:xfrm>
          <a:prstGeom prst="arc">
            <a:avLst>
              <a:gd name="adj1" fmla="val 12904267"/>
              <a:gd name="adj2" fmla="val 19511041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sm" len="sm"/>
            <a:tailEnd type="diamond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3" name="Picture 103" descr="New flowchart sistem bar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965" y="561975"/>
            <a:ext cx="4587875" cy="4321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0" y="1884680"/>
            <a:ext cx="914400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Unified Modelling Language</a:t>
            </a:r>
            <a:endParaRPr lang="en-US" altLang="en-GB"/>
          </a:p>
        </p:txBody>
      </p:sp>
      <p:sp>
        <p:nvSpPr>
          <p:cNvPr id="1" name="Google Shape;162;p17"/>
          <p:cNvSpPr txBox="1"/>
          <p:nvPr/>
        </p:nvSpPr>
        <p:spPr>
          <a:xfrm>
            <a:off x="0" y="2647315"/>
            <a:ext cx="914400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(UML)</a:t>
            </a:r>
            <a:endParaRPr lang="en-US" alt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21"/>
          <p:cNvCxnSpPr/>
          <p:nvPr/>
        </p:nvCxnSpPr>
        <p:spPr>
          <a:xfrm rot="10800000">
            <a:off x="4571365" y="572770"/>
            <a:ext cx="0" cy="34607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87" name="Google Shape;387;p21"/>
          <p:cNvCxnSpPr/>
          <p:nvPr/>
        </p:nvCxnSpPr>
        <p:spPr>
          <a:xfrm>
            <a:off x="896585" y="573040"/>
            <a:ext cx="735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88" name="Google Shape;388;p21"/>
          <p:cNvSpPr txBox="1"/>
          <p:nvPr>
            <p:ph type="title"/>
          </p:nvPr>
        </p:nvSpPr>
        <p:spPr>
          <a:xfrm>
            <a:off x="412110" y="21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Usecase</a:t>
            </a:r>
            <a:endParaRPr lang="en-US" altLang="en-GB"/>
          </a:p>
        </p:txBody>
      </p:sp>
      <p:sp>
        <p:nvSpPr>
          <p:cNvPr id="389" name="Google Shape;389;p21"/>
          <p:cNvSpPr/>
          <p:nvPr/>
        </p:nvSpPr>
        <p:spPr>
          <a:xfrm>
            <a:off x="3515193" y="4999621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0" name="Google Shape;390;p21"/>
          <p:cNvGrpSpPr/>
          <p:nvPr/>
        </p:nvGrpSpPr>
        <p:grpSpPr>
          <a:xfrm>
            <a:off x="1769806" y="1901476"/>
            <a:ext cx="399665" cy="456947"/>
            <a:chOff x="-47505300" y="3200500"/>
            <a:chExt cx="263875" cy="301675"/>
          </a:xfrm>
        </p:grpSpPr>
        <p:sp>
          <p:nvSpPr>
            <p:cNvPr id="391" name="Google Shape;391;p21"/>
            <p:cNvSpPr/>
            <p:nvPr/>
          </p:nvSpPr>
          <p:spPr>
            <a:xfrm>
              <a:off x="-47382425" y="3306025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-47382425" y="3306025"/>
              <a:ext cx="15775" cy="15800"/>
            </a:xfrm>
            <a:custGeom>
              <a:avLst/>
              <a:gdLst/>
              <a:ahLst/>
              <a:cxnLst/>
              <a:rect l="l" t="t" r="r" b="b"/>
              <a:pathLst>
                <a:path w="631" h="632" extrusionOk="0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-47487975" y="3200500"/>
              <a:ext cx="210325" cy="301675"/>
            </a:xfrm>
            <a:custGeom>
              <a:avLst/>
              <a:gdLst/>
              <a:ahLst/>
              <a:cxnLst/>
              <a:rect l="l" t="t" r="r" b="b"/>
              <a:pathLst>
                <a:path w="8413" h="12067" extrusionOk="0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-47417875" y="32713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-47505300" y="32359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-47505300" y="34470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-47505300" y="3394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-47505300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-47505300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-47259550" y="3411575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-47259550" y="3306025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-47259550" y="33596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-47259550" y="3238300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0" name="Google Shape;410;p21"/>
          <p:cNvGrpSpPr/>
          <p:nvPr/>
        </p:nvGrpSpPr>
        <p:grpSpPr>
          <a:xfrm>
            <a:off x="4344128" y="1928911"/>
            <a:ext cx="455743" cy="402077"/>
            <a:chOff x="-45674075" y="3586425"/>
            <a:chExt cx="300900" cy="265450"/>
          </a:xfrm>
        </p:grpSpPr>
        <p:sp>
          <p:nvSpPr>
            <p:cNvPr id="411" name="Google Shape;411;p21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 descr="UseCas Final 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6610" y="918528"/>
            <a:ext cx="5040630" cy="37738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4"/>
          <p:cNvGrpSpPr/>
          <p:nvPr/>
        </p:nvGrpSpPr>
        <p:grpSpPr>
          <a:xfrm>
            <a:off x="262255" y="619760"/>
            <a:ext cx="6914515" cy="4434840"/>
            <a:chOff x="1817900" y="1167400"/>
            <a:chExt cx="6914400" cy="3518700"/>
          </a:xfrm>
        </p:grpSpPr>
        <p:sp>
          <p:nvSpPr>
            <p:cNvPr id="1008" name="Google Shape;1008;p34"/>
            <p:cNvSpPr/>
            <p:nvPr/>
          </p:nvSpPr>
          <p:spPr>
            <a:xfrm>
              <a:off x="1817900" y="1167400"/>
              <a:ext cx="6914400" cy="3518700"/>
            </a:xfrm>
            <a:prstGeom prst="roundRect">
              <a:avLst>
                <a:gd name="adj" fmla="val 2838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09" name="Google Shape;1009;p34"/>
            <p:cNvGrpSpPr/>
            <p:nvPr/>
          </p:nvGrpSpPr>
          <p:grpSpPr>
            <a:xfrm>
              <a:off x="7934067" y="1319856"/>
              <a:ext cx="645833" cy="127856"/>
              <a:chOff x="-539945" y="1488800"/>
              <a:chExt cx="807695" cy="159900"/>
            </a:xfrm>
          </p:grpSpPr>
          <p:sp>
            <p:nvSpPr>
              <p:cNvPr id="1010" name="Google Shape;1010;p34"/>
              <p:cNvSpPr/>
              <p:nvPr/>
            </p:nvSpPr>
            <p:spPr>
              <a:xfrm>
                <a:off x="-539945" y="1488800"/>
                <a:ext cx="159900" cy="159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1" name="Google Shape;1011;p34"/>
              <p:cNvSpPr/>
              <p:nvPr/>
            </p:nvSpPr>
            <p:spPr>
              <a:xfrm>
                <a:off x="-216048" y="1488800"/>
                <a:ext cx="159900" cy="159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07850" y="1488800"/>
                <a:ext cx="159900" cy="15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13" name="Google Shape;1013;p34"/>
          <p:cNvSpPr txBox="1"/>
          <p:nvPr>
            <p:ph type="title"/>
          </p:nvPr>
        </p:nvSpPr>
        <p:spPr>
          <a:xfrm>
            <a:off x="523870" y="47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/>
              <a:t>Activity Diagram </a:t>
            </a:r>
            <a:br>
              <a:rPr lang="en-US" altLang="en-GB"/>
            </a:br>
            <a:r>
              <a:rPr lang="en-US" altLang="en-GB"/>
              <a:t>Kelola Antrian</a:t>
            </a:r>
            <a:endParaRPr lang="en-US" altLang="en-GB" sz="1800"/>
          </a:p>
        </p:txBody>
      </p:sp>
      <p:grpSp>
        <p:nvGrpSpPr>
          <p:cNvPr id="1014" name="Google Shape;1014;p34"/>
          <p:cNvGrpSpPr/>
          <p:nvPr/>
        </p:nvGrpSpPr>
        <p:grpSpPr>
          <a:xfrm flipH="1">
            <a:off x="7033895" y="1042035"/>
            <a:ext cx="1901190" cy="3518535"/>
            <a:chOff x="411475" y="1167398"/>
            <a:chExt cx="2228567" cy="3518796"/>
          </a:xfrm>
        </p:grpSpPr>
        <p:grpSp>
          <p:nvGrpSpPr>
            <p:cNvPr id="1015" name="Google Shape;1015;p34"/>
            <p:cNvGrpSpPr/>
            <p:nvPr/>
          </p:nvGrpSpPr>
          <p:grpSpPr>
            <a:xfrm>
              <a:off x="1067663" y="1625255"/>
              <a:ext cx="768000" cy="729380"/>
              <a:chOff x="1067663" y="1625255"/>
              <a:chExt cx="768000" cy="729380"/>
            </a:xfrm>
          </p:grpSpPr>
          <p:sp>
            <p:nvSpPr>
              <p:cNvPr id="1016" name="Google Shape;1016;p34"/>
              <p:cNvSpPr/>
              <p:nvPr/>
            </p:nvSpPr>
            <p:spPr>
              <a:xfrm>
                <a:off x="1067663" y="1813924"/>
                <a:ext cx="649600" cy="540711"/>
              </a:xfrm>
              <a:custGeom>
                <a:avLst/>
                <a:gdLst/>
                <a:ahLst/>
                <a:cxnLst/>
                <a:rect l="l" t="t" r="r" b="b"/>
                <a:pathLst>
                  <a:path w="26625" h="22162" extrusionOk="0">
                    <a:moveTo>
                      <a:pt x="23455" y="0"/>
                    </a:moveTo>
                    <a:lnTo>
                      <a:pt x="14218" y="13584"/>
                    </a:lnTo>
                    <a:lnTo>
                      <a:pt x="4891" y="6792"/>
                    </a:lnTo>
                    <a:lnTo>
                      <a:pt x="1" y="13040"/>
                    </a:lnTo>
                    <a:cubicBezTo>
                      <a:pt x="4167" y="16753"/>
                      <a:pt x="8966" y="19742"/>
                      <a:pt x="14128" y="21915"/>
                    </a:cubicBezTo>
                    <a:cubicBezTo>
                      <a:pt x="14514" y="22080"/>
                      <a:pt x="14925" y="22162"/>
                      <a:pt x="15337" y="22162"/>
                    </a:cubicBezTo>
                    <a:cubicBezTo>
                      <a:pt x="16275" y="22162"/>
                      <a:pt x="17211" y="21737"/>
                      <a:pt x="17841" y="20919"/>
                    </a:cubicBezTo>
                    <a:cubicBezTo>
                      <a:pt x="22821" y="14489"/>
                      <a:pt x="26625" y="1721"/>
                      <a:pt x="26625" y="1721"/>
                    </a:cubicBezTo>
                    <a:lnTo>
                      <a:pt x="23455" y="0"/>
                    </a:ln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7" name="Google Shape;1017;p34"/>
              <p:cNvSpPr/>
              <p:nvPr/>
            </p:nvSpPr>
            <p:spPr>
              <a:xfrm>
                <a:off x="1638991" y="1666732"/>
                <a:ext cx="170148" cy="19010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7792" extrusionOk="0">
                    <a:moveTo>
                      <a:pt x="1179" y="1"/>
                    </a:moveTo>
                    <a:cubicBezTo>
                      <a:pt x="1177" y="1"/>
                      <a:pt x="1176" y="2"/>
                      <a:pt x="1178" y="3"/>
                    </a:cubicBezTo>
                    <a:cubicBezTo>
                      <a:pt x="1178" y="3"/>
                      <a:pt x="1" y="6070"/>
                      <a:pt x="1" y="6070"/>
                    </a:cubicBezTo>
                    <a:lnTo>
                      <a:pt x="3170" y="7791"/>
                    </a:lnTo>
                    <a:lnTo>
                      <a:pt x="6974" y="2448"/>
                    </a:lnTo>
                    <a:cubicBezTo>
                      <a:pt x="6974" y="2448"/>
                      <a:pt x="1292" y="1"/>
                      <a:pt x="1179" y="1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1610275" y="1671222"/>
                <a:ext cx="55260" cy="143628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5887" extrusionOk="0">
                    <a:moveTo>
                      <a:pt x="544" y="0"/>
                    </a:moveTo>
                    <a:cubicBezTo>
                      <a:pt x="272" y="0"/>
                      <a:pt x="1" y="362"/>
                      <a:pt x="91" y="634"/>
                    </a:cubicBezTo>
                    <a:cubicBezTo>
                      <a:pt x="272" y="1902"/>
                      <a:pt x="1268" y="5524"/>
                      <a:pt x="1178" y="5886"/>
                    </a:cubicBezTo>
                    <a:lnTo>
                      <a:pt x="2264" y="2989"/>
                    </a:lnTo>
                    <a:lnTo>
                      <a:pt x="1087" y="272"/>
                    </a:lnTo>
                    <a:cubicBezTo>
                      <a:pt x="997" y="91"/>
                      <a:pt x="725" y="0"/>
                      <a:pt x="544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9" name="Google Shape;1019;p34"/>
              <p:cNvSpPr/>
              <p:nvPr/>
            </p:nvSpPr>
            <p:spPr>
              <a:xfrm>
                <a:off x="1667732" y="1626231"/>
                <a:ext cx="46404" cy="7594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3113" extrusionOk="0">
                    <a:moveTo>
                      <a:pt x="1246" y="0"/>
                    </a:moveTo>
                    <a:cubicBezTo>
                      <a:pt x="1021" y="0"/>
                      <a:pt x="794" y="119"/>
                      <a:pt x="725" y="395"/>
                    </a:cubicBezTo>
                    <a:lnTo>
                      <a:pt x="0" y="1663"/>
                    </a:lnTo>
                    <a:lnTo>
                      <a:pt x="906" y="3112"/>
                    </a:lnTo>
                    <a:lnTo>
                      <a:pt x="1811" y="667"/>
                    </a:lnTo>
                    <a:cubicBezTo>
                      <a:pt x="1902" y="395"/>
                      <a:pt x="1721" y="124"/>
                      <a:pt x="1449" y="33"/>
                    </a:cubicBezTo>
                    <a:cubicBezTo>
                      <a:pt x="1385" y="12"/>
                      <a:pt x="1316" y="0"/>
                      <a:pt x="1246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0" name="Google Shape;1020;p34"/>
              <p:cNvSpPr/>
              <p:nvPr/>
            </p:nvSpPr>
            <p:spPr>
              <a:xfrm>
                <a:off x="1700865" y="1625255"/>
                <a:ext cx="68508" cy="85757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3515" extrusionOk="0">
                    <a:moveTo>
                      <a:pt x="2203" y="0"/>
                    </a:moveTo>
                    <a:cubicBezTo>
                      <a:pt x="1986" y="0"/>
                      <a:pt x="1761" y="149"/>
                      <a:pt x="1630" y="345"/>
                    </a:cubicBezTo>
                    <a:lnTo>
                      <a:pt x="0" y="2246"/>
                    </a:lnTo>
                    <a:lnTo>
                      <a:pt x="1178" y="3514"/>
                    </a:lnTo>
                    <a:lnTo>
                      <a:pt x="2717" y="707"/>
                    </a:lnTo>
                    <a:cubicBezTo>
                      <a:pt x="2808" y="435"/>
                      <a:pt x="2717" y="164"/>
                      <a:pt x="2445" y="73"/>
                    </a:cubicBezTo>
                    <a:cubicBezTo>
                      <a:pt x="2370" y="23"/>
                      <a:pt x="2287" y="0"/>
                      <a:pt x="2203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1738414" y="1631453"/>
                <a:ext cx="70728" cy="95028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3895" extrusionOk="0">
                    <a:moveTo>
                      <a:pt x="2272" y="0"/>
                    </a:moveTo>
                    <a:cubicBezTo>
                      <a:pt x="2043" y="0"/>
                      <a:pt x="1842" y="121"/>
                      <a:pt x="1721" y="362"/>
                    </a:cubicBezTo>
                    <a:lnTo>
                      <a:pt x="1" y="2898"/>
                    </a:lnTo>
                    <a:lnTo>
                      <a:pt x="997" y="3894"/>
                    </a:lnTo>
                    <a:lnTo>
                      <a:pt x="2808" y="906"/>
                    </a:lnTo>
                    <a:cubicBezTo>
                      <a:pt x="2899" y="634"/>
                      <a:pt x="2808" y="272"/>
                      <a:pt x="2627" y="91"/>
                    </a:cubicBezTo>
                    <a:cubicBezTo>
                      <a:pt x="2506" y="30"/>
                      <a:pt x="2386" y="0"/>
                      <a:pt x="2272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2" name="Google Shape;1022;p34"/>
              <p:cNvSpPr/>
              <p:nvPr/>
            </p:nvSpPr>
            <p:spPr>
              <a:xfrm>
                <a:off x="1762739" y="1669904"/>
                <a:ext cx="72924" cy="56578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319" extrusionOk="0">
                    <a:moveTo>
                      <a:pt x="2467" y="0"/>
                    </a:moveTo>
                    <a:cubicBezTo>
                      <a:pt x="2307" y="0"/>
                      <a:pt x="2140" y="63"/>
                      <a:pt x="2083" y="235"/>
                    </a:cubicBezTo>
                    <a:lnTo>
                      <a:pt x="0" y="2318"/>
                    </a:lnTo>
                    <a:lnTo>
                      <a:pt x="1902" y="2318"/>
                    </a:lnTo>
                    <a:lnTo>
                      <a:pt x="2898" y="779"/>
                    </a:lnTo>
                    <a:cubicBezTo>
                      <a:pt x="2988" y="507"/>
                      <a:pt x="2898" y="235"/>
                      <a:pt x="2717" y="54"/>
                    </a:cubicBezTo>
                    <a:cubicBezTo>
                      <a:pt x="2650" y="21"/>
                      <a:pt x="2560" y="0"/>
                      <a:pt x="2467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23" name="Google Shape;1023;p34"/>
            <p:cNvGrpSpPr/>
            <p:nvPr/>
          </p:nvGrpSpPr>
          <p:grpSpPr>
            <a:xfrm>
              <a:off x="1548315" y="1399148"/>
              <a:ext cx="1091727" cy="1075413"/>
              <a:chOff x="1465376" y="1411794"/>
              <a:chExt cx="1182034" cy="1164371"/>
            </a:xfrm>
          </p:grpSpPr>
          <p:sp>
            <p:nvSpPr>
              <p:cNvPr id="1024" name="Google Shape;1024;p34"/>
              <p:cNvSpPr/>
              <p:nvPr/>
            </p:nvSpPr>
            <p:spPr>
              <a:xfrm>
                <a:off x="1465376" y="1411794"/>
                <a:ext cx="1182034" cy="1164371"/>
              </a:xfrm>
              <a:custGeom>
                <a:avLst/>
                <a:gdLst/>
                <a:ahLst/>
                <a:cxnLst/>
                <a:rect l="l" t="t" r="r" b="b"/>
                <a:pathLst>
                  <a:path w="48449" h="47725" extrusionOk="0">
                    <a:moveTo>
                      <a:pt x="4528" y="1"/>
                    </a:moveTo>
                    <a:cubicBezTo>
                      <a:pt x="1992" y="1"/>
                      <a:pt x="0" y="1993"/>
                      <a:pt x="0" y="4438"/>
                    </a:cubicBezTo>
                    <a:lnTo>
                      <a:pt x="0" y="43287"/>
                    </a:lnTo>
                    <a:cubicBezTo>
                      <a:pt x="0" y="45732"/>
                      <a:pt x="1992" y="47724"/>
                      <a:pt x="4528" y="47724"/>
                    </a:cubicBezTo>
                    <a:lnTo>
                      <a:pt x="43921" y="47724"/>
                    </a:lnTo>
                    <a:cubicBezTo>
                      <a:pt x="46366" y="47724"/>
                      <a:pt x="48448" y="45732"/>
                      <a:pt x="48448" y="43287"/>
                    </a:cubicBezTo>
                    <a:lnTo>
                      <a:pt x="48448" y="4438"/>
                    </a:lnTo>
                    <a:cubicBezTo>
                      <a:pt x="48448" y="1993"/>
                      <a:pt x="46366" y="1"/>
                      <a:pt x="439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5" name="Google Shape;1025;p34"/>
              <p:cNvSpPr/>
              <p:nvPr/>
            </p:nvSpPr>
            <p:spPr>
              <a:xfrm>
                <a:off x="1730511" y="1785183"/>
                <a:ext cx="647380" cy="532514"/>
              </a:xfrm>
              <a:custGeom>
                <a:avLst/>
                <a:gdLst/>
                <a:ahLst/>
                <a:cxnLst/>
                <a:rect l="l" t="t" r="r" b="b"/>
                <a:pathLst>
                  <a:path w="26534" h="21826" fill="none" extrusionOk="0">
                    <a:moveTo>
                      <a:pt x="0" y="21825"/>
                    </a:moveTo>
                    <a:lnTo>
                      <a:pt x="10233" y="8604"/>
                    </a:lnTo>
                    <a:lnTo>
                      <a:pt x="16119" y="12679"/>
                    </a:lnTo>
                    <a:lnTo>
                      <a:pt x="26533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6" name="Google Shape;1026;p34"/>
              <p:cNvSpPr/>
              <p:nvPr/>
            </p:nvSpPr>
            <p:spPr>
              <a:xfrm>
                <a:off x="2315993" y="1778571"/>
                <a:ext cx="77366" cy="6851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2808" fill="none" extrusionOk="0">
                    <a:moveTo>
                      <a:pt x="1" y="91"/>
                    </a:moveTo>
                    <a:lnTo>
                      <a:pt x="2899" y="0"/>
                    </a:lnTo>
                    <a:lnTo>
                      <a:pt x="3170" y="280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27" name="Google Shape;1027;p34"/>
            <p:cNvGrpSpPr/>
            <p:nvPr/>
          </p:nvGrpSpPr>
          <p:grpSpPr>
            <a:xfrm>
              <a:off x="411475" y="1167398"/>
              <a:ext cx="1426685" cy="3518796"/>
              <a:chOff x="411475" y="1167398"/>
              <a:chExt cx="1426685" cy="3518796"/>
            </a:xfrm>
          </p:grpSpPr>
          <p:sp>
            <p:nvSpPr>
              <p:cNvPr id="1028" name="Google Shape;1028;p34"/>
              <p:cNvSpPr/>
              <p:nvPr/>
            </p:nvSpPr>
            <p:spPr>
              <a:xfrm>
                <a:off x="588215" y="1167398"/>
                <a:ext cx="307148" cy="236393"/>
              </a:xfrm>
              <a:custGeom>
                <a:avLst/>
                <a:gdLst/>
                <a:ahLst/>
                <a:cxnLst/>
                <a:rect l="l" t="t" r="r" b="b"/>
                <a:pathLst>
                  <a:path w="12589" h="9689" extrusionOk="0">
                    <a:moveTo>
                      <a:pt x="5317" y="0"/>
                    </a:moveTo>
                    <a:cubicBezTo>
                      <a:pt x="3566" y="0"/>
                      <a:pt x="2016" y="759"/>
                      <a:pt x="1269" y="2139"/>
                    </a:cubicBezTo>
                    <a:cubicBezTo>
                      <a:pt x="1" y="4403"/>
                      <a:pt x="1359" y="7391"/>
                      <a:pt x="4167" y="8840"/>
                    </a:cubicBezTo>
                    <a:cubicBezTo>
                      <a:pt x="5218" y="9417"/>
                      <a:pt x="6334" y="9689"/>
                      <a:pt x="7379" y="9689"/>
                    </a:cubicBezTo>
                    <a:cubicBezTo>
                      <a:pt x="9124" y="9689"/>
                      <a:pt x="10675" y="8932"/>
                      <a:pt x="11411" y="7573"/>
                    </a:cubicBezTo>
                    <a:cubicBezTo>
                      <a:pt x="12588" y="5309"/>
                      <a:pt x="11230" y="2320"/>
                      <a:pt x="8423" y="781"/>
                    </a:cubicBezTo>
                    <a:cubicBezTo>
                      <a:pt x="7397" y="252"/>
                      <a:pt x="6324" y="0"/>
                      <a:pt x="5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34"/>
              <p:cNvSpPr/>
              <p:nvPr/>
            </p:nvSpPr>
            <p:spPr>
              <a:xfrm>
                <a:off x="771616" y="1263624"/>
                <a:ext cx="203163" cy="172812"/>
              </a:xfrm>
              <a:custGeom>
                <a:avLst/>
                <a:gdLst/>
                <a:ahLst/>
                <a:cxnLst/>
                <a:rect l="l" t="t" r="r" b="b"/>
                <a:pathLst>
                  <a:path w="8327" h="7083" extrusionOk="0">
                    <a:moveTo>
                      <a:pt x="3998" y="0"/>
                    </a:moveTo>
                    <a:cubicBezTo>
                      <a:pt x="3640" y="0"/>
                      <a:pt x="3271" y="59"/>
                      <a:pt x="2898" y="187"/>
                    </a:cubicBezTo>
                    <a:cubicBezTo>
                      <a:pt x="996" y="821"/>
                      <a:pt x="0" y="2723"/>
                      <a:pt x="634" y="4625"/>
                    </a:cubicBezTo>
                    <a:cubicBezTo>
                      <a:pt x="1122" y="6235"/>
                      <a:pt x="2531" y="7083"/>
                      <a:pt x="3953" y="7083"/>
                    </a:cubicBezTo>
                    <a:cubicBezTo>
                      <a:pt x="5169" y="7083"/>
                      <a:pt x="6396" y="6462"/>
                      <a:pt x="7064" y="5168"/>
                    </a:cubicBezTo>
                    <a:cubicBezTo>
                      <a:pt x="8326" y="2722"/>
                      <a:pt x="6425" y="0"/>
                      <a:pt x="3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776032" y="1237104"/>
                <a:ext cx="437483" cy="431017"/>
              </a:xfrm>
              <a:custGeom>
                <a:avLst/>
                <a:gdLst/>
                <a:ahLst/>
                <a:cxnLst/>
                <a:rect l="l" t="t" r="r" b="b"/>
                <a:pathLst>
                  <a:path w="17931" h="17666" extrusionOk="0">
                    <a:moveTo>
                      <a:pt x="8637" y="0"/>
                    </a:moveTo>
                    <a:cubicBezTo>
                      <a:pt x="3985" y="0"/>
                      <a:pt x="181" y="3739"/>
                      <a:pt x="181" y="8428"/>
                    </a:cubicBezTo>
                    <a:cubicBezTo>
                      <a:pt x="0" y="13409"/>
                      <a:pt x="3985" y="17665"/>
                      <a:pt x="8966" y="17665"/>
                    </a:cubicBezTo>
                    <a:cubicBezTo>
                      <a:pt x="13946" y="17665"/>
                      <a:pt x="17931" y="13409"/>
                      <a:pt x="17659" y="8428"/>
                    </a:cubicBezTo>
                    <a:cubicBezTo>
                      <a:pt x="17747" y="3739"/>
                      <a:pt x="13946" y="0"/>
                      <a:pt x="9294" y="0"/>
                    </a:cubicBezTo>
                    <a:cubicBezTo>
                      <a:pt x="9185" y="0"/>
                      <a:pt x="9076" y="2"/>
                      <a:pt x="8966" y="7"/>
                    </a:cubicBezTo>
                    <a:cubicBezTo>
                      <a:pt x="8855" y="2"/>
                      <a:pt x="8746" y="0"/>
                      <a:pt x="86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893118" y="1573090"/>
                <a:ext cx="198894" cy="384832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5773" extrusionOk="0">
                    <a:moveTo>
                      <a:pt x="1269" y="0"/>
                    </a:moveTo>
                    <a:lnTo>
                      <a:pt x="182" y="12588"/>
                    </a:lnTo>
                    <a:cubicBezTo>
                      <a:pt x="1" y="14580"/>
                      <a:pt x="1993" y="15667"/>
                      <a:pt x="3895" y="15757"/>
                    </a:cubicBezTo>
                    <a:cubicBezTo>
                      <a:pt x="4003" y="15768"/>
                      <a:pt x="4109" y="15773"/>
                      <a:pt x="4215" y="15773"/>
                    </a:cubicBezTo>
                    <a:cubicBezTo>
                      <a:pt x="5976" y="15773"/>
                      <a:pt x="7432" y="14377"/>
                      <a:pt x="7517" y="12497"/>
                    </a:cubicBezTo>
                    <a:lnTo>
                      <a:pt x="8151" y="363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>
                <a:off x="943940" y="1327840"/>
                <a:ext cx="271795" cy="406546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6663" extrusionOk="0">
                    <a:moveTo>
                      <a:pt x="5977" y="0"/>
                    </a:moveTo>
                    <a:lnTo>
                      <a:pt x="1" y="544"/>
                    </a:lnTo>
                    <a:lnTo>
                      <a:pt x="1" y="10958"/>
                    </a:lnTo>
                    <a:cubicBezTo>
                      <a:pt x="1" y="14127"/>
                      <a:pt x="2899" y="16663"/>
                      <a:pt x="6430" y="16663"/>
                    </a:cubicBezTo>
                    <a:cubicBezTo>
                      <a:pt x="9419" y="16663"/>
                      <a:pt x="11049" y="13403"/>
                      <a:pt x="11049" y="11048"/>
                    </a:cubicBezTo>
                    <a:lnTo>
                      <a:pt x="11139" y="5343"/>
                    </a:lnTo>
                    <a:cubicBezTo>
                      <a:pt x="11139" y="3442"/>
                      <a:pt x="8241" y="0"/>
                      <a:pt x="5977" y="0"/>
                    </a:cubicBez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34"/>
              <p:cNvSpPr/>
              <p:nvPr/>
            </p:nvSpPr>
            <p:spPr>
              <a:xfrm>
                <a:off x="1169305" y="1480280"/>
                <a:ext cx="72926" cy="99447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4076" extrusionOk="0">
                    <a:moveTo>
                      <a:pt x="1087" y="1"/>
                    </a:moveTo>
                    <a:lnTo>
                      <a:pt x="1" y="4076"/>
                    </a:lnTo>
                    <a:lnTo>
                      <a:pt x="2355" y="4076"/>
                    </a:lnTo>
                    <a:cubicBezTo>
                      <a:pt x="2717" y="4076"/>
                      <a:pt x="2989" y="3623"/>
                      <a:pt x="2808" y="3261"/>
                    </a:cubicBezTo>
                    <a:lnTo>
                      <a:pt x="1087" y="1"/>
                    </a:ln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34"/>
              <p:cNvSpPr/>
              <p:nvPr/>
            </p:nvSpPr>
            <p:spPr>
              <a:xfrm>
                <a:off x="1153837" y="1606223"/>
                <a:ext cx="53042" cy="11077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454" fill="none" extrusionOk="0">
                    <a:moveTo>
                      <a:pt x="1" y="1"/>
                    </a:moveTo>
                    <a:cubicBezTo>
                      <a:pt x="725" y="363"/>
                      <a:pt x="1450" y="453"/>
                      <a:pt x="2174" y="363"/>
                    </a:cubicBezTo>
                  </a:path>
                </a:pathLst>
              </a:custGeom>
              <a:noFill/>
              <a:ln w="11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34"/>
              <p:cNvSpPr/>
              <p:nvPr/>
            </p:nvSpPr>
            <p:spPr>
              <a:xfrm>
                <a:off x="1167085" y="1497968"/>
                <a:ext cx="2876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97" extrusionOk="0">
                    <a:moveTo>
                      <a:pt x="635" y="0"/>
                    </a:moveTo>
                    <a:cubicBezTo>
                      <a:pt x="1" y="91"/>
                      <a:pt x="1" y="906"/>
                      <a:pt x="635" y="996"/>
                    </a:cubicBezTo>
                    <a:cubicBezTo>
                      <a:pt x="907" y="996"/>
                      <a:pt x="1088" y="815"/>
                      <a:pt x="1178" y="544"/>
                    </a:cubicBezTo>
                    <a:cubicBezTo>
                      <a:pt x="1178" y="181"/>
                      <a:pt x="907" y="0"/>
                      <a:pt x="6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34"/>
              <p:cNvSpPr/>
              <p:nvPr/>
            </p:nvSpPr>
            <p:spPr>
              <a:xfrm>
                <a:off x="1114068" y="1455857"/>
                <a:ext cx="87931" cy="2456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007" extrusionOk="0">
                    <a:moveTo>
                      <a:pt x="3138" y="1"/>
                    </a:moveTo>
                    <a:cubicBezTo>
                      <a:pt x="3119" y="1"/>
                      <a:pt x="3100" y="2"/>
                      <a:pt x="3080" y="6"/>
                    </a:cubicBezTo>
                    <a:lnTo>
                      <a:pt x="725" y="6"/>
                    </a:lnTo>
                    <a:cubicBezTo>
                      <a:pt x="91" y="6"/>
                      <a:pt x="1" y="821"/>
                      <a:pt x="544" y="1002"/>
                    </a:cubicBezTo>
                    <a:lnTo>
                      <a:pt x="3080" y="1002"/>
                    </a:lnTo>
                    <a:cubicBezTo>
                      <a:pt x="3100" y="1005"/>
                      <a:pt x="3119" y="1007"/>
                      <a:pt x="3138" y="1007"/>
                    </a:cubicBezTo>
                    <a:cubicBezTo>
                      <a:pt x="3603" y="1007"/>
                      <a:pt x="3603" y="1"/>
                      <a:pt x="3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34"/>
              <p:cNvSpPr/>
              <p:nvPr/>
            </p:nvSpPr>
            <p:spPr>
              <a:xfrm>
                <a:off x="769395" y="1283655"/>
                <a:ext cx="444119" cy="247470"/>
              </a:xfrm>
              <a:custGeom>
                <a:avLst/>
                <a:gdLst/>
                <a:ahLst/>
                <a:cxnLst/>
                <a:rect l="l" t="t" r="r" b="b"/>
                <a:pathLst>
                  <a:path w="18203" h="10143" extrusionOk="0">
                    <a:moveTo>
                      <a:pt x="9962" y="0"/>
                    </a:moveTo>
                    <a:cubicBezTo>
                      <a:pt x="8875" y="91"/>
                      <a:pt x="7789" y="362"/>
                      <a:pt x="6974" y="996"/>
                    </a:cubicBezTo>
                    <a:cubicBezTo>
                      <a:pt x="1" y="5071"/>
                      <a:pt x="8241" y="10143"/>
                      <a:pt x="8241" y="10143"/>
                    </a:cubicBezTo>
                    <a:lnTo>
                      <a:pt x="9871" y="6339"/>
                    </a:lnTo>
                    <a:cubicBezTo>
                      <a:pt x="10958" y="5796"/>
                      <a:pt x="9147" y="3894"/>
                      <a:pt x="9147" y="3894"/>
                    </a:cubicBezTo>
                    <a:lnTo>
                      <a:pt x="10053" y="3260"/>
                    </a:lnTo>
                    <a:lnTo>
                      <a:pt x="12769" y="2445"/>
                    </a:lnTo>
                    <a:lnTo>
                      <a:pt x="15395" y="3260"/>
                    </a:lnTo>
                    <a:lnTo>
                      <a:pt x="16392" y="3894"/>
                    </a:lnTo>
                    <a:cubicBezTo>
                      <a:pt x="16754" y="4800"/>
                      <a:pt x="17297" y="5705"/>
                      <a:pt x="18112" y="6339"/>
                    </a:cubicBezTo>
                    <a:cubicBezTo>
                      <a:pt x="18203" y="1268"/>
                      <a:pt x="12860" y="906"/>
                      <a:pt x="12860" y="906"/>
                    </a:cubicBezTo>
                    <a:cubicBezTo>
                      <a:pt x="11954" y="362"/>
                      <a:pt x="10958" y="0"/>
                      <a:pt x="9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939524" y="1275799"/>
                <a:ext cx="311564" cy="162540"/>
              </a:xfrm>
              <a:custGeom>
                <a:avLst/>
                <a:gdLst/>
                <a:ahLst/>
                <a:cxnLst/>
                <a:rect l="l" t="t" r="r" b="b"/>
                <a:pathLst>
                  <a:path w="12770" h="6662" extrusionOk="0">
                    <a:moveTo>
                      <a:pt x="5791" y="0"/>
                    </a:moveTo>
                    <a:cubicBezTo>
                      <a:pt x="494" y="0"/>
                      <a:pt x="1" y="6661"/>
                      <a:pt x="1" y="6661"/>
                    </a:cubicBezTo>
                    <a:lnTo>
                      <a:pt x="12588" y="6661"/>
                    </a:lnTo>
                    <a:cubicBezTo>
                      <a:pt x="12769" y="3130"/>
                      <a:pt x="10143" y="232"/>
                      <a:pt x="6611" y="51"/>
                    </a:cubicBezTo>
                    <a:cubicBezTo>
                      <a:pt x="6326" y="16"/>
                      <a:pt x="6052" y="0"/>
                      <a:pt x="5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34"/>
              <p:cNvSpPr/>
              <p:nvPr/>
            </p:nvSpPr>
            <p:spPr>
              <a:xfrm>
                <a:off x="884286" y="1559818"/>
                <a:ext cx="75146" cy="92835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805" extrusionOk="0">
                    <a:moveTo>
                      <a:pt x="1" y="1"/>
                    </a:moveTo>
                    <a:lnTo>
                      <a:pt x="1359" y="3804"/>
                    </a:lnTo>
                    <a:cubicBezTo>
                      <a:pt x="1359" y="3804"/>
                      <a:pt x="2808" y="3804"/>
                      <a:pt x="3080" y="1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34"/>
              <p:cNvSpPr/>
              <p:nvPr/>
            </p:nvSpPr>
            <p:spPr>
              <a:xfrm>
                <a:off x="869477" y="1488990"/>
                <a:ext cx="138557" cy="116965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4794" extrusionOk="0">
                    <a:moveTo>
                      <a:pt x="2429" y="0"/>
                    </a:moveTo>
                    <a:cubicBezTo>
                      <a:pt x="1151" y="0"/>
                      <a:pt x="151" y="969"/>
                      <a:pt x="64" y="2270"/>
                    </a:cubicBezTo>
                    <a:cubicBezTo>
                      <a:pt x="1" y="3733"/>
                      <a:pt x="1232" y="4794"/>
                      <a:pt x="2505" y="4794"/>
                    </a:cubicBezTo>
                    <a:cubicBezTo>
                      <a:pt x="3044" y="4794"/>
                      <a:pt x="3591" y="4603"/>
                      <a:pt x="4049" y="4172"/>
                    </a:cubicBezTo>
                    <a:cubicBezTo>
                      <a:pt x="5679" y="2723"/>
                      <a:pt x="4683" y="6"/>
                      <a:pt x="2600" y="6"/>
                    </a:cubicBezTo>
                    <a:cubicBezTo>
                      <a:pt x="2542" y="2"/>
                      <a:pt x="2486" y="0"/>
                      <a:pt x="2429" y="0"/>
                    </a:cubicBez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1" name="Google Shape;1041;p34"/>
              <p:cNvSpPr/>
              <p:nvPr/>
            </p:nvSpPr>
            <p:spPr>
              <a:xfrm>
                <a:off x="517533" y="3700778"/>
                <a:ext cx="466199" cy="366777"/>
              </a:xfrm>
              <a:custGeom>
                <a:avLst/>
                <a:gdLst/>
                <a:ahLst/>
                <a:cxnLst/>
                <a:rect l="l" t="t" r="r" b="b"/>
                <a:pathLst>
                  <a:path w="19108" h="15033" extrusionOk="0">
                    <a:moveTo>
                      <a:pt x="14852" y="0"/>
                    </a:moveTo>
                    <a:lnTo>
                      <a:pt x="0" y="11048"/>
                    </a:lnTo>
                    <a:lnTo>
                      <a:pt x="3532" y="15033"/>
                    </a:lnTo>
                    <a:lnTo>
                      <a:pt x="19108" y="4890"/>
                    </a:lnTo>
                    <a:lnTo>
                      <a:pt x="14852" y="0"/>
                    </a:lnTo>
                    <a:close/>
                  </a:path>
                </a:pathLst>
              </a:custGeom>
              <a:solidFill>
                <a:srgbClr val="734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2" name="Google Shape;1042;p34"/>
              <p:cNvSpPr/>
              <p:nvPr/>
            </p:nvSpPr>
            <p:spPr>
              <a:xfrm>
                <a:off x="411475" y="3946028"/>
                <a:ext cx="318176" cy="417598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7116" extrusionOk="0">
                    <a:moveTo>
                      <a:pt x="4981" y="0"/>
                    </a:moveTo>
                    <a:lnTo>
                      <a:pt x="0" y="3985"/>
                    </a:lnTo>
                    <a:lnTo>
                      <a:pt x="11411" y="17115"/>
                    </a:lnTo>
                    <a:cubicBezTo>
                      <a:pt x="12588" y="16119"/>
                      <a:pt x="13041" y="14489"/>
                      <a:pt x="12678" y="13040"/>
                    </a:cubicBezTo>
                    <a:lnTo>
                      <a:pt x="10867" y="6520"/>
                    </a:lnTo>
                    <a:lnTo>
                      <a:pt x="4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3" name="Google Shape;1043;p34"/>
              <p:cNvSpPr/>
              <p:nvPr/>
            </p:nvSpPr>
            <p:spPr>
              <a:xfrm>
                <a:off x="603683" y="4018271"/>
                <a:ext cx="92835" cy="10452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4284" extrusionOk="0">
                    <a:moveTo>
                      <a:pt x="1826" y="0"/>
                    </a:moveTo>
                    <a:cubicBezTo>
                      <a:pt x="1148" y="0"/>
                      <a:pt x="466" y="299"/>
                      <a:pt x="1" y="933"/>
                    </a:cubicBezTo>
                    <a:lnTo>
                      <a:pt x="3080" y="4284"/>
                    </a:lnTo>
                    <a:lnTo>
                      <a:pt x="3804" y="1114"/>
                    </a:lnTo>
                    <a:cubicBezTo>
                      <a:pt x="3370" y="390"/>
                      <a:pt x="2600" y="0"/>
                      <a:pt x="18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764979" y="2443591"/>
                <a:ext cx="665069" cy="1504657"/>
              </a:xfrm>
              <a:custGeom>
                <a:avLst/>
                <a:gdLst/>
                <a:ahLst/>
                <a:cxnLst/>
                <a:rect l="l" t="t" r="r" b="b"/>
                <a:pathLst>
                  <a:path w="27259" h="61671" extrusionOk="0">
                    <a:moveTo>
                      <a:pt x="15848" y="1"/>
                    </a:moveTo>
                    <a:lnTo>
                      <a:pt x="5162" y="47272"/>
                    </a:lnTo>
                    <a:lnTo>
                      <a:pt x="1" y="54517"/>
                    </a:lnTo>
                    <a:lnTo>
                      <a:pt x="7879" y="61671"/>
                    </a:lnTo>
                    <a:cubicBezTo>
                      <a:pt x="7879" y="61671"/>
                      <a:pt x="18384" y="55513"/>
                      <a:pt x="22821" y="51709"/>
                    </a:cubicBezTo>
                    <a:cubicBezTo>
                      <a:pt x="27258" y="47906"/>
                      <a:pt x="25085" y="37401"/>
                      <a:pt x="24089" y="32058"/>
                    </a:cubicBezTo>
                    <a:cubicBezTo>
                      <a:pt x="23002" y="26806"/>
                      <a:pt x="15848" y="1"/>
                      <a:pt x="158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782644" y="4105104"/>
                <a:ext cx="196673" cy="448535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18384" extrusionOk="0">
                    <a:moveTo>
                      <a:pt x="1540" y="0"/>
                    </a:moveTo>
                    <a:lnTo>
                      <a:pt x="1" y="18383"/>
                    </a:lnTo>
                    <a:lnTo>
                      <a:pt x="5253" y="18383"/>
                    </a:lnTo>
                    <a:lnTo>
                      <a:pt x="8061" y="0"/>
                    </a:lnTo>
                    <a:close/>
                  </a:path>
                </a:pathLst>
              </a:custGeom>
              <a:solidFill>
                <a:srgbClr val="734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764979" y="4524898"/>
                <a:ext cx="426455" cy="161296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6611" extrusionOk="0">
                    <a:moveTo>
                      <a:pt x="363" y="0"/>
                    </a:moveTo>
                    <a:lnTo>
                      <a:pt x="1" y="6339"/>
                    </a:lnTo>
                    <a:lnTo>
                      <a:pt x="17478" y="6611"/>
                    </a:lnTo>
                    <a:cubicBezTo>
                      <a:pt x="17478" y="4981"/>
                      <a:pt x="16573" y="3622"/>
                      <a:pt x="15214" y="2898"/>
                    </a:cubicBezTo>
                    <a:lnTo>
                      <a:pt x="90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884872" y="4468807"/>
                <a:ext cx="118746" cy="67144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2752" extrusionOk="0">
                    <a:moveTo>
                      <a:pt x="2549" y="0"/>
                    </a:moveTo>
                    <a:cubicBezTo>
                      <a:pt x="1112" y="0"/>
                      <a:pt x="0" y="1263"/>
                      <a:pt x="248" y="2752"/>
                    </a:cubicBezTo>
                    <a:lnTo>
                      <a:pt x="4867" y="2571"/>
                    </a:lnTo>
                    <a:lnTo>
                      <a:pt x="2965" y="35"/>
                    </a:lnTo>
                    <a:cubicBezTo>
                      <a:pt x="2824" y="12"/>
                      <a:pt x="2685" y="0"/>
                      <a:pt x="25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864402" y="1896219"/>
                <a:ext cx="386686" cy="386125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5826" extrusionOk="0">
                    <a:moveTo>
                      <a:pt x="6883" y="0"/>
                    </a:moveTo>
                    <a:cubicBezTo>
                      <a:pt x="4881" y="0"/>
                      <a:pt x="2935" y="966"/>
                      <a:pt x="1812" y="2785"/>
                    </a:cubicBezTo>
                    <a:cubicBezTo>
                      <a:pt x="1" y="5502"/>
                      <a:pt x="635" y="9033"/>
                      <a:pt x="3170" y="11026"/>
                    </a:cubicBezTo>
                    <a:lnTo>
                      <a:pt x="9419" y="15825"/>
                    </a:lnTo>
                    <a:lnTo>
                      <a:pt x="15848" y="5049"/>
                    </a:lnTo>
                    <a:lnTo>
                      <a:pt x="10867" y="1427"/>
                    </a:lnTo>
                    <a:cubicBezTo>
                      <a:pt x="9682" y="463"/>
                      <a:pt x="8269" y="0"/>
                      <a:pt x="6883" y="0"/>
                    </a:cubicBezTo>
                    <a:close/>
                  </a:path>
                </a:pathLst>
              </a:custGeom>
              <a:solidFill>
                <a:srgbClr val="DAA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716378" y="1840421"/>
                <a:ext cx="528073" cy="603195"/>
              </a:xfrm>
              <a:custGeom>
                <a:avLst/>
                <a:gdLst/>
                <a:ahLst/>
                <a:cxnLst/>
                <a:rect l="l" t="t" r="r" b="b"/>
                <a:pathLst>
                  <a:path w="21644" h="24723" extrusionOk="0">
                    <a:moveTo>
                      <a:pt x="6792" y="1"/>
                    </a:moveTo>
                    <a:cubicBezTo>
                      <a:pt x="6792" y="1"/>
                      <a:pt x="0" y="6340"/>
                      <a:pt x="4256" y="24723"/>
                    </a:cubicBezTo>
                    <a:lnTo>
                      <a:pt x="17840" y="24723"/>
                    </a:lnTo>
                    <a:cubicBezTo>
                      <a:pt x="17840" y="24723"/>
                      <a:pt x="21643" y="11592"/>
                      <a:pt x="16753" y="3442"/>
                    </a:cubicBezTo>
                    <a:lnTo>
                      <a:pt x="6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882090" y="1798456"/>
                <a:ext cx="243054" cy="124162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5089" extrusionOk="0">
                    <a:moveTo>
                      <a:pt x="906" y="0"/>
                    </a:moveTo>
                    <a:lnTo>
                      <a:pt x="0" y="1721"/>
                    </a:lnTo>
                    <a:cubicBezTo>
                      <a:pt x="2630" y="3842"/>
                      <a:pt x="5896" y="5088"/>
                      <a:pt x="9277" y="5088"/>
                    </a:cubicBezTo>
                    <a:cubicBezTo>
                      <a:pt x="9504" y="5088"/>
                      <a:pt x="9733" y="5083"/>
                      <a:pt x="9961" y="5071"/>
                    </a:cubicBezTo>
                    <a:lnTo>
                      <a:pt x="5615" y="0"/>
                    </a:ln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1003593" y="1924375"/>
                <a:ext cx="349113" cy="333034"/>
              </a:xfrm>
              <a:custGeom>
                <a:avLst/>
                <a:gdLst/>
                <a:ahLst/>
                <a:cxnLst/>
                <a:rect l="l" t="t" r="r" b="b"/>
                <a:pathLst>
                  <a:path w="14309" h="13650" extrusionOk="0">
                    <a:moveTo>
                      <a:pt x="4981" y="1"/>
                    </a:moveTo>
                    <a:lnTo>
                      <a:pt x="1" y="5706"/>
                    </a:lnTo>
                    <a:cubicBezTo>
                      <a:pt x="1" y="5706"/>
                      <a:pt x="387" y="13650"/>
                      <a:pt x="3786" y="13650"/>
                    </a:cubicBezTo>
                    <a:cubicBezTo>
                      <a:pt x="4741" y="13650"/>
                      <a:pt x="5936" y="13021"/>
                      <a:pt x="7426" y="11411"/>
                    </a:cubicBezTo>
                    <a:cubicBezTo>
                      <a:pt x="14309" y="4167"/>
                      <a:pt x="4981" y="1"/>
                      <a:pt x="4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979292" y="2017185"/>
                <a:ext cx="698201" cy="478911"/>
              </a:xfrm>
              <a:custGeom>
                <a:avLst/>
                <a:gdLst/>
                <a:ahLst/>
                <a:cxnLst/>
                <a:rect l="l" t="t" r="r" b="b"/>
                <a:pathLst>
                  <a:path w="28617" h="19629" extrusionOk="0">
                    <a:moveTo>
                      <a:pt x="26081" y="0"/>
                    </a:moveTo>
                    <a:lnTo>
                      <a:pt x="13584" y="10867"/>
                    </a:lnTo>
                    <a:lnTo>
                      <a:pt x="6340" y="2083"/>
                    </a:lnTo>
                    <a:lnTo>
                      <a:pt x="1" y="6883"/>
                    </a:lnTo>
                    <a:cubicBezTo>
                      <a:pt x="3170" y="11501"/>
                      <a:pt x="6974" y="15576"/>
                      <a:pt x="11411" y="19017"/>
                    </a:cubicBezTo>
                    <a:cubicBezTo>
                      <a:pt x="11999" y="19425"/>
                      <a:pt x="12679" y="19629"/>
                      <a:pt x="13358" y="19629"/>
                    </a:cubicBezTo>
                    <a:cubicBezTo>
                      <a:pt x="14037" y="19629"/>
                      <a:pt x="14716" y="19425"/>
                      <a:pt x="15305" y="19017"/>
                    </a:cubicBezTo>
                    <a:cubicBezTo>
                      <a:pt x="21734" y="13946"/>
                      <a:pt x="28617" y="2445"/>
                      <a:pt x="28617" y="2445"/>
                    </a:cubicBezTo>
                    <a:lnTo>
                      <a:pt x="26081" y="0"/>
                    </a:ln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798112" y="1944503"/>
                <a:ext cx="386686" cy="393078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6111" extrusionOk="0">
                    <a:moveTo>
                      <a:pt x="6903" y="1"/>
                    </a:moveTo>
                    <a:cubicBezTo>
                      <a:pt x="5423" y="1"/>
                      <a:pt x="3927" y="533"/>
                      <a:pt x="2718" y="1621"/>
                    </a:cubicBezTo>
                    <a:cubicBezTo>
                      <a:pt x="363" y="3704"/>
                      <a:pt x="1" y="7417"/>
                      <a:pt x="2084" y="9952"/>
                    </a:cubicBezTo>
                    <a:lnTo>
                      <a:pt x="6883" y="16110"/>
                    </a:lnTo>
                    <a:lnTo>
                      <a:pt x="15848" y="7326"/>
                    </a:lnTo>
                    <a:lnTo>
                      <a:pt x="11773" y="2436"/>
                    </a:lnTo>
                    <a:cubicBezTo>
                      <a:pt x="10567" y="828"/>
                      <a:pt x="8748" y="1"/>
                      <a:pt x="6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54" name="Google Shape;1054;p34"/>
              <p:cNvGrpSpPr/>
              <p:nvPr/>
            </p:nvGrpSpPr>
            <p:grpSpPr>
              <a:xfrm>
                <a:off x="1614992" y="1824669"/>
                <a:ext cx="223168" cy="252589"/>
                <a:chOff x="1615620" y="1827369"/>
                <a:chExt cx="223168" cy="252589"/>
              </a:xfrm>
            </p:grpSpPr>
            <p:sp>
              <p:nvSpPr>
                <p:cNvPr id="1055" name="Google Shape;1055;p34"/>
                <p:cNvSpPr/>
                <p:nvPr/>
              </p:nvSpPr>
              <p:spPr>
                <a:xfrm>
                  <a:off x="1615620" y="1883265"/>
                  <a:ext cx="185592" cy="196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" h="8062" extrusionOk="0">
                      <a:moveTo>
                        <a:pt x="2538" y="0"/>
                      </a:moveTo>
                      <a:cubicBezTo>
                        <a:pt x="2536" y="0"/>
                        <a:pt x="2536" y="1"/>
                        <a:pt x="2536" y="2"/>
                      </a:cubicBezTo>
                      <a:cubicBezTo>
                        <a:pt x="2626" y="92"/>
                        <a:pt x="0" y="5616"/>
                        <a:pt x="0" y="5616"/>
                      </a:cubicBezTo>
                      <a:lnTo>
                        <a:pt x="2536" y="8061"/>
                      </a:lnTo>
                      <a:lnTo>
                        <a:pt x="7607" y="3896"/>
                      </a:lnTo>
                      <a:cubicBezTo>
                        <a:pt x="7607" y="3896"/>
                        <a:pt x="2649" y="0"/>
                        <a:pt x="2538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6" name="Google Shape;1056;p34"/>
                <p:cNvSpPr/>
                <p:nvPr/>
              </p:nvSpPr>
              <p:spPr>
                <a:xfrm>
                  <a:off x="1615620" y="1878434"/>
                  <a:ext cx="41988" cy="14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" h="5815" extrusionOk="0">
                      <a:moveTo>
                        <a:pt x="675" y="1"/>
                      </a:moveTo>
                      <a:cubicBezTo>
                        <a:pt x="385" y="1"/>
                        <a:pt x="181" y="236"/>
                        <a:pt x="181" y="471"/>
                      </a:cubicBezTo>
                      <a:cubicBezTo>
                        <a:pt x="91" y="1739"/>
                        <a:pt x="91" y="5543"/>
                        <a:pt x="0" y="5814"/>
                      </a:cubicBezTo>
                      <a:lnTo>
                        <a:pt x="1721" y="3279"/>
                      </a:lnTo>
                      <a:lnTo>
                        <a:pt x="1177" y="381"/>
                      </a:lnTo>
                      <a:cubicBezTo>
                        <a:pt x="1177" y="200"/>
                        <a:pt x="996" y="19"/>
                        <a:pt x="815" y="19"/>
                      </a:cubicBezTo>
                      <a:cubicBezTo>
                        <a:pt x="767" y="7"/>
                        <a:pt x="720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7" name="Google Shape;1057;p34"/>
                <p:cNvSpPr/>
                <p:nvPr/>
              </p:nvSpPr>
              <p:spPr>
                <a:xfrm>
                  <a:off x="1677469" y="1827369"/>
                  <a:ext cx="59676" cy="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6" h="3923" extrusionOk="0">
                      <a:moveTo>
                        <a:pt x="1809" y="0"/>
                      </a:moveTo>
                      <a:cubicBezTo>
                        <a:pt x="1633" y="0"/>
                        <a:pt x="1465" y="88"/>
                        <a:pt x="1359" y="301"/>
                      </a:cubicBezTo>
                      <a:lnTo>
                        <a:pt x="1" y="2293"/>
                      </a:lnTo>
                      <a:lnTo>
                        <a:pt x="544" y="3923"/>
                      </a:lnTo>
                      <a:lnTo>
                        <a:pt x="2355" y="753"/>
                      </a:lnTo>
                      <a:cubicBezTo>
                        <a:pt x="2446" y="572"/>
                        <a:pt x="2355" y="210"/>
                        <a:pt x="2174" y="119"/>
                      </a:cubicBezTo>
                      <a:cubicBezTo>
                        <a:pt x="2062" y="44"/>
                        <a:pt x="1933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8" name="Google Shape;1058;p34"/>
                <p:cNvSpPr/>
                <p:nvPr/>
              </p:nvSpPr>
              <p:spPr>
                <a:xfrm>
                  <a:off x="1708406" y="1842423"/>
                  <a:ext cx="81780" cy="10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" h="4121" extrusionOk="0">
                      <a:moveTo>
                        <a:pt x="2706" y="0"/>
                      </a:moveTo>
                      <a:cubicBezTo>
                        <a:pt x="2559" y="0"/>
                        <a:pt x="2400" y="46"/>
                        <a:pt x="2264" y="136"/>
                      </a:cubicBezTo>
                      <a:lnTo>
                        <a:pt x="1" y="2672"/>
                      </a:lnTo>
                      <a:lnTo>
                        <a:pt x="816" y="4121"/>
                      </a:lnTo>
                      <a:lnTo>
                        <a:pt x="3170" y="861"/>
                      </a:lnTo>
                      <a:cubicBezTo>
                        <a:pt x="3351" y="589"/>
                        <a:pt x="3351" y="317"/>
                        <a:pt x="3079" y="136"/>
                      </a:cubicBezTo>
                      <a:cubicBezTo>
                        <a:pt x="2989" y="46"/>
                        <a:pt x="2853" y="0"/>
                        <a:pt x="2706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9" name="Google Shape;1059;p34"/>
                <p:cNvSpPr/>
                <p:nvPr/>
              </p:nvSpPr>
              <p:spPr>
                <a:xfrm>
                  <a:off x="1737123" y="1882192"/>
                  <a:ext cx="86196" cy="85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3" h="3487" extrusionOk="0">
                      <a:moveTo>
                        <a:pt x="2808" y="0"/>
                      </a:moveTo>
                      <a:cubicBezTo>
                        <a:pt x="2650" y="0"/>
                        <a:pt x="2491" y="46"/>
                        <a:pt x="2355" y="136"/>
                      </a:cubicBezTo>
                      <a:lnTo>
                        <a:pt x="1" y="2219"/>
                      </a:lnTo>
                      <a:lnTo>
                        <a:pt x="816" y="3487"/>
                      </a:lnTo>
                      <a:lnTo>
                        <a:pt x="3261" y="951"/>
                      </a:lnTo>
                      <a:cubicBezTo>
                        <a:pt x="3533" y="770"/>
                        <a:pt x="3533" y="408"/>
                        <a:pt x="3261" y="136"/>
                      </a:cubicBezTo>
                      <a:cubicBezTo>
                        <a:pt x="3125" y="46"/>
                        <a:pt x="2967" y="0"/>
                        <a:pt x="2808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0" name="Google Shape;1060;p34"/>
                <p:cNvSpPr/>
                <p:nvPr/>
              </p:nvSpPr>
              <p:spPr>
                <a:xfrm>
                  <a:off x="1759228" y="1926621"/>
                  <a:ext cx="79560" cy="5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" h="2119" extrusionOk="0">
                      <a:moveTo>
                        <a:pt x="2766" y="0"/>
                      </a:moveTo>
                      <a:cubicBezTo>
                        <a:pt x="2645" y="0"/>
                        <a:pt x="2527" y="45"/>
                        <a:pt x="2445" y="126"/>
                      </a:cubicBezTo>
                      <a:lnTo>
                        <a:pt x="0" y="1666"/>
                      </a:lnTo>
                      <a:lnTo>
                        <a:pt x="1721" y="2119"/>
                      </a:lnTo>
                      <a:lnTo>
                        <a:pt x="3079" y="851"/>
                      </a:lnTo>
                      <a:cubicBezTo>
                        <a:pt x="3260" y="670"/>
                        <a:pt x="3260" y="398"/>
                        <a:pt x="3170" y="217"/>
                      </a:cubicBezTo>
                      <a:cubicBezTo>
                        <a:pt x="3070" y="67"/>
                        <a:pt x="2916" y="0"/>
                        <a:pt x="2766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61" name="Google Shape;1061;p34"/>
              <p:cNvSpPr/>
              <p:nvPr/>
            </p:nvSpPr>
            <p:spPr>
              <a:xfrm>
                <a:off x="656725" y="2436500"/>
                <a:ext cx="512591" cy="1761468"/>
              </a:xfrm>
              <a:custGeom>
                <a:avLst/>
                <a:gdLst/>
                <a:ahLst/>
                <a:cxnLst/>
                <a:rect l="l" t="t" r="r" b="b"/>
                <a:pathLst>
                  <a:path w="21010" h="71904" extrusionOk="0">
                    <a:moveTo>
                      <a:pt x="20285" y="1"/>
                    </a:moveTo>
                    <a:lnTo>
                      <a:pt x="6701" y="91"/>
                    </a:lnTo>
                    <a:cubicBezTo>
                      <a:pt x="0" y="4529"/>
                      <a:pt x="2445" y="19199"/>
                      <a:pt x="2445" y="19199"/>
                    </a:cubicBezTo>
                    <a:cubicBezTo>
                      <a:pt x="5886" y="52887"/>
                      <a:pt x="3170" y="71904"/>
                      <a:pt x="3170" y="71904"/>
                    </a:cubicBezTo>
                    <a:lnTo>
                      <a:pt x="15757" y="71904"/>
                    </a:lnTo>
                    <a:lnTo>
                      <a:pt x="20647" y="44736"/>
                    </a:lnTo>
                    <a:cubicBezTo>
                      <a:pt x="20828" y="43287"/>
                      <a:pt x="21010" y="41838"/>
                      <a:pt x="21010" y="40390"/>
                    </a:cubicBezTo>
                    <a:lnTo>
                      <a:pt x="202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19" name="Picture 19" descr="acDgKelolaAntr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661670"/>
            <a:ext cx="3791585" cy="4283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4"/>
          <p:cNvGrpSpPr/>
          <p:nvPr/>
        </p:nvGrpSpPr>
        <p:grpSpPr>
          <a:xfrm>
            <a:off x="262255" y="619760"/>
            <a:ext cx="6914515" cy="4434840"/>
            <a:chOff x="1817900" y="1167400"/>
            <a:chExt cx="6914400" cy="3518700"/>
          </a:xfrm>
        </p:grpSpPr>
        <p:sp>
          <p:nvSpPr>
            <p:cNvPr id="1008" name="Google Shape;1008;p34"/>
            <p:cNvSpPr/>
            <p:nvPr/>
          </p:nvSpPr>
          <p:spPr>
            <a:xfrm>
              <a:off x="1817900" y="1167400"/>
              <a:ext cx="6914400" cy="3518700"/>
            </a:xfrm>
            <a:prstGeom prst="roundRect">
              <a:avLst>
                <a:gd name="adj" fmla="val 2838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09" name="Google Shape;1009;p34"/>
            <p:cNvGrpSpPr/>
            <p:nvPr/>
          </p:nvGrpSpPr>
          <p:grpSpPr>
            <a:xfrm>
              <a:off x="7934067" y="1319856"/>
              <a:ext cx="645833" cy="127856"/>
              <a:chOff x="-539945" y="1488800"/>
              <a:chExt cx="807695" cy="159900"/>
            </a:xfrm>
          </p:grpSpPr>
          <p:sp>
            <p:nvSpPr>
              <p:cNvPr id="1010" name="Google Shape;1010;p34"/>
              <p:cNvSpPr/>
              <p:nvPr/>
            </p:nvSpPr>
            <p:spPr>
              <a:xfrm>
                <a:off x="-539945" y="1488800"/>
                <a:ext cx="159900" cy="159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1" name="Google Shape;1011;p34"/>
              <p:cNvSpPr/>
              <p:nvPr/>
            </p:nvSpPr>
            <p:spPr>
              <a:xfrm>
                <a:off x="-216048" y="1488800"/>
                <a:ext cx="159900" cy="159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07850" y="1488800"/>
                <a:ext cx="159900" cy="15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13" name="Google Shape;1013;p34"/>
          <p:cNvSpPr txBox="1"/>
          <p:nvPr>
            <p:ph type="title"/>
          </p:nvPr>
        </p:nvSpPr>
        <p:spPr>
          <a:xfrm>
            <a:off x="523870" y="47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/>
              <a:t>Sequance Diagram </a:t>
            </a:r>
            <a:br>
              <a:rPr lang="en-US" altLang="en-GB"/>
            </a:br>
            <a:r>
              <a:rPr lang="en-US" altLang="en-GB"/>
              <a:t>Kelola Antrian</a:t>
            </a:r>
            <a:endParaRPr lang="en-US" altLang="en-GB" sz="1800"/>
          </a:p>
        </p:txBody>
      </p:sp>
      <p:grpSp>
        <p:nvGrpSpPr>
          <p:cNvPr id="1014" name="Google Shape;1014;p34"/>
          <p:cNvGrpSpPr/>
          <p:nvPr/>
        </p:nvGrpSpPr>
        <p:grpSpPr>
          <a:xfrm flipH="1">
            <a:off x="7033895" y="1042035"/>
            <a:ext cx="1901190" cy="3518535"/>
            <a:chOff x="411475" y="1167398"/>
            <a:chExt cx="2228567" cy="3518796"/>
          </a:xfrm>
        </p:grpSpPr>
        <p:grpSp>
          <p:nvGrpSpPr>
            <p:cNvPr id="1015" name="Google Shape;1015;p34"/>
            <p:cNvGrpSpPr/>
            <p:nvPr/>
          </p:nvGrpSpPr>
          <p:grpSpPr>
            <a:xfrm>
              <a:off x="1067663" y="1625255"/>
              <a:ext cx="768000" cy="729380"/>
              <a:chOff x="1067663" y="1625255"/>
              <a:chExt cx="768000" cy="729380"/>
            </a:xfrm>
          </p:grpSpPr>
          <p:sp>
            <p:nvSpPr>
              <p:cNvPr id="1016" name="Google Shape;1016;p34"/>
              <p:cNvSpPr/>
              <p:nvPr/>
            </p:nvSpPr>
            <p:spPr>
              <a:xfrm>
                <a:off x="1067663" y="1813924"/>
                <a:ext cx="649600" cy="540711"/>
              </a:xfrm>
              <a:custGeom>
                <a:avLst/>
                <a:gdLst/>
                <a:ahLst/>
                <a:cxnLst/>
                <a:rect l="l" t="t" r="r" b="b"/>
                <a:pathLst>
                  <a:path w="26625" h="22162" extrusionOk="0">
                    <a:moveTo>
                      <a:pt x="23455" y="0"/>
                    </a:moveTo>
                    <a:lnTo>
                      <a:pt x="14218" y="13584"/>
                    </a:lnTo>
                    <a:lnTo>
                      <a:pt x="4891" y="6792"/>
                    </a:lnTo>
                    <a:lnTo>
                      <a:pt x="1" y="13040"/>
                    </a:lnTo>
                    <a:cubicBezTo>
                      <a:pt x="4167" y="16753"/>
                      <a:pt x="8966" y="19742"/>
                      <a:pt x="14128" y="21915"/>
                    </a:cubicBezTo>
                    <a:cubicBezTo>
                      <a:pt x="14514" y="22080"/>
                      <a:pt x="14925" y="22162"/>
                      <a:pt x="15337" y="22162"/>
                    </a:cubicBezTo>
                    <a:cubicBezTo>
                      <a:pt x="16275" y="22162"/>
                      <a:pt x="17211" y="21737"/>
                      <a:pt x="17841" y="20919"/>
                    </a:cubicBezTo>
                    <a:cubicBezTo>
                      <a:pt x="22821" y="14489"/>
                      <a:pt x="26625" y="1721"/>
                      <a:pt x="26625" y="1721"/>
                    </a:cubicBezTo>
                    <a:lnTo>
                      <a:pt x="23455" y="0"/>
                    </a:ln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7" name="Google Shape;1017;p34"/>
              <p:cNvSpPr/>
              <p:nvPr/>
            </p:nvSpPr>
            <p:spPr>
              <a:xfrm>
                <a:off x="1638991" y="1666732"/>
                <a:ext cx="170148" cy="19010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7792" extrusionOk="0">
                    <a:moveTo>
                      <a:pt x="1179" y="1"/>
                    </a:moveTo>
                    <a:cubicBezTo>
                      <a:pt x="1177" y="1"/>
                      <a:pt x="1176" y="2"/>
                      <a:pt x="1178" y="3"/>
                    </a:cubicBezTo>
                    <a:cubicBezTo>
                      <a:pt x="1178" y="3"/>
                      <a:pt x="1" y="6070"/>
                      <a:pt x="1" y="6070"/>
                    </a:cubicBezTo>
                    <a:lnTo>
                      <a:pt x="3170" y="7791"/>
                    </a:lnTo>
                    <a:lnTo>
                      <a:pt x="6974" y="2448"/>
                    </a:lnTo>
                    <a:cubicBezTo>
                      <a:pt x="6974" y="2448"/>
                      <a:pt x="1292" y="1"/>
                      <a:pt x="1179" y="1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1610275" y="1671222"/>
                <a:ext cx="55260" cy="143628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5887" extrusionOk="0">
                    <a:moveTo>
                      <a:pt x="544" y="0"/>
                    </a:moveTo>
                    <a:cubicBezTo>
                      <a:pt x="272" y="0"/>
                      <a:pt x="1" y="362"/>
                      <a:pt x="91" y="634"/>
                    </a:cubicBezTo>
                    <a:cubicBezTo>
                      <a:pt x="272" y="1902"/>
                      <a:pt x="1268" y="5524"/>
                      <a:pt x="1178" y="5886"/>
                    </a:cubicBezTo>
                    <a:lnTo>
                      <a:pt x="2264" y="2989"/>
                    </a:lnTo>
                    <a:lnTo>
                      <a:pt x="1087" y="272"/>
                    </a:lnTo>
                    <a:cubicBezTo>
                      <a:pt x="997" y="91"/>
                      <a:pt x="725" y="0"/>
                      <a:pt x="544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9" name="Google Shape;1019;p34"/>
              <p:cNvSpPr/>
              <p:nvPr/>
            </p:nvSpPr>
            <p:spPr>
              <a:xfrm>
                <a:off x="1667732" y="1626231"/>
                <a:ext cx="46404" cy="7594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3113" extrusionOk="0">
                    <a:moveTo>
                      <a:pt x="1246" y="0"/>
                    </a:moveTo>
                    <a:cubicBezTo>
                      <a:pt x="1021" y="0"/>
                      <a:pt x="794" y="119"/>
                      <a:pt x="725" y="395"/>
                    </a:cubicBezTo>
                    <a:lnTo>
                      <a:pt x="0" y="1663"/>
                    </a:lnTo>
                    <a:lnTo>
                      <a:pt x="906" y="3112"/>
                    </a:lnTo>
                    <a:lnTo>
                      <a:pt x="1811" y="667"/>
                    </a:lnTo>
                    <a:cubicBezTo>
                      <a:pt x="1902" y="395"/>
                      <a:pt x="1721" y="124"/>
                      <a:pt x="1449" y="33"/>
                    </a:cubicBezTo>
                    <a:cubicBezTo>
                      <a:pt x="1385" y="12"/>
                      <a:pt x="1316" y="0"/>
                      <a:pt x="1246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0" name="Google Shape;1020;p34"/>
              <p:cNvSpPr/>
              <p:nvPr/>
            </p:nvSpPr>
            <p:spPr>
              <a:xfrm>
                <a:off x="1700865" y="1625255"/>
                <a:ext cx="68508" cy="85757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3515" extrusionOk="0">
                    <a:moveTo>
                      <a:pt x="2203" y="0"/>
                    </a:moveTo>
                    <a:cubicBezTo>
                      <a:pt x="1986" y="0"/>
                      <a:pt x="1761" y="149"/>
                      <a:pt x="1630" y="345"/>
                    </a:cubicBezTo>
                    <a:lnTo>
                      <a:pt x="0" y="2246"/>
                    </a:lnTo>
                    <a:lnTo>
                      <a:pt x="1178" y="3514"/>
                    </a:lnTo>
                    <a:lnTo>
                      <a:pt x="2717" y="707"/>
                    </a:lnTo>
                    <a:cubicBezTo>
                      <a:pt x="2808" y="435"/>
                      <a:pt x="2717" y="164"/>
                      <a:pt x="2445" y="73"/>
                    </a:cubicBezTo>
                    <a:cubicBezTo>
                      <a:pt x="2370" y="23"/>
                      <a:pt x="2287" y="0"/>
                      <a:pt x="2203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1738414" y="1631453"/>
                <a:ext cx="70728" cy="95028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3895" extrusionOk="0">
                    <a:moveTo>
                      <a:pt x="2272" y="0"/>
                    </a:moveTo>
                    <a:cubicBezTo>
                      <a:pt x="2043" y="0"/>
                      <a:pt x="1842" y="121"/>
                      <a:pt x="1721" y="362"/>
                    </a:cubicBezTo>
                    <a:lnTo>
                      <a:pt x="1" y="2898"/>
                    </a:lnTo>
                    <a:lnTo>
                      <a:pt x="997" y="3894"/>
                    </a:lnTo>
                    <a:lnTo>
                      <a:pt x="2808" y="906"/>
                    </a:lnTo>
                    <a:cubicBezTo>
                      <a:pt x="2899" y="634"/>
                      <a:pt x="2808" y="272"/>
                      <a:pt x="2627" y="91"/>
                    </a:cubicBezTo>
                    <a:cubicBezTo>
                      <a:pt x="2506" y="30"/>
                      <a:pt x="2386" y="0"/>
                      <a:pt x="2272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2" name="Google Shape;1022;p34"/>
              <p:cNvSpPr/>
              <p:nvPr/>
            </p:nvSpPr>
            <p:spPr>
              <a:xfrm>
                <a:off x="1762739" y="1669904"/>
                <a:ext cx="72924" cy="56578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319" extrusionOk="0">
                    <a:moveTo>
                      <a:pt x="2467" y="0"/>
                    </a:moveTo>
                    <a:cubicBezTo>
                      <a:pt x="2307" y="0"/>
                      <a:pt x="2140" y="63"/>
                      <a:pt x="2083" y="235"/>
                    </a:cubicBezTo>
                    <a:lnTo>
                      <a:pt x="0" y="2318"/>
                    </a:lnTo>
                    <a:lnTo>
                      <a:pt x="1902" y="2318"/>
                    </a:lnTo>
                    <a:lnTo>
                      <a:pt x="2898" y="779"/>
                    </a:lnTo>
                    <a:cubicBezTo>
                      <a:pt x="2988" y="507"/>
                      <a:pt x="2898" y="235"/>
                      <a:pt x="2717" y="54"/>
                    </a:cubicBezTo>
                    <a:cubicBezTo>
                      <a:pt x="2650" y="21"/>
                      <a:pt x="2560" y="0"/>
                      <a:pt x="2467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23" name="Google Shape;1023;p34"/>
            <p:cNvGrpSpPr/>
            <p:nvPr/>
          </p:nvGrpSpPr>
          <p:grpSpPr>
            <a:xfrm>
              <a:off x="1548315" y="1399148"/>
              <a:ext cx="1091727" cy="1075413"/>
              <a:chOff x="1465376" y="1411794"/>
              <a:chExt cx="1182034" cy="1164371"/>
            </a:xfrm>
          </p:grpSpPr>
          <p:sp>
            <p:nvSpPr>
              <p:cNvPr id="1024" name="Google Shape;1024;p34"/>
              <p:cNvSpPr/>
              <p:nvPr/>
            </p:nvSpPr>
            <p:spPr>
              <a:xfrm>
                <a:off x="1465376" y="1411794"/>
                <a:ext cx="1182034" cy="1164371"/>
              </a:xfrm>
              <a:custGeom>
                <a:avLst/>
                <a:gdLst/>
                <a:ahLst/>
                <a:cxnLst/>
                <a:rect l="l" t="t" r="r" b="b"/>
                <a:pathLst>
                  <a:path w="48449" h="47725" extrusionOk="0">
                    <a:moveTo>
                      <a:pt x="4528" y="1"/>
                    </a:moveTo>
                    <a:cubicBezTo>
                      <a:pt x="1992" y="1"/>
                      <a:pt x="0" y="1993"/>
                      <a:pt x="0" y="4438"/>
                    </a:cubicBezTo>
                    <a:lnTo>
                      <a:pt x="0" y="43287"/>
                    </a:lnTo>
                    <a:cubicBezTo>
                      <a:pt x="0" y="45732"/>
                      <a:pt x="1992" y="47724"/>
                      <a:pt x="4528" y="47724"/>
                    </a:cubicBezTo>
                    <a:lnTo>
                      <a:pt x="43921" y="47724"/>
                    </a:lnTo>
                    <a:cubicBezTo>
                      <a:pt x="46366" y="47724"/>
                      <a:pt x="48448" y="45732"/>
                      <a:pt x="48448" y="43287"/>
                    </a:cubicBezTo>
                    <a:lnTo>
                      <a:pt x="48448" y="4438"/>
                    </a:lnTo>
                    <a:cubicBezTo>
                      <a:pt x="48448" y="1993"/>
                      <a:pt x="46366" y="1"/>
                      <a:pt x="439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5" name="Google Shape;1025;p34"/>
              <p:cNvSpPr/>
              <p:nvPr/>
            </p:nvSpPr>
            <p:spPr>
              <a:xfrm>
                <a:off x="1730511" y="1785183"/>
                <a:ext cx="647380" cy="532514"/>
              </a:xfrm>
              <a:custGeom>
                <a:avLst/>
                <a:gdLst/>
                <a:ahLst/>
                <a:cxnLst/>
                <a:rect l="l" t="t" r="r" b="b"/>
                <a:pathLst>
                  <a:path w="26534" h="21826" fill="none" extrusionOk="0">
                    <a:moveTo>
                      <a:pt x="0" y="21825"/>
                    </a:moveTo>
                    <a:lnTo>
                      <a:pt x="10233" y="8604"/>
                    </a:lnTo>
                    <a:lnTo>
                      <a:pt x="16119" y="12679"/>
                    </a:lnTo>
                    <a:lnTo>
                      <a:pt x="26533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6" name="Google Shape;1026;p34"/>
              <p:cNvSpPr/>
              <p:nvPr/>
            </p:nvSpPr>
            <p:spPr>
              <a:xfrm>
                <a:off x="2315993" y="1778571"/>
                <a:ext cx="77366" cy="6851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2808" fill="none" extrusionOk="0">
                    <a:moveTo>
                      <a:pt x="1" y="91"/>
                    </a:moveTo>
                    <a:lnTo>
                      <a:pt x="2899" y="0"/>
                    </a:lnTo>
                    <a:lnTo>
                      <a:pt x="3170" y="280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27" name="Google Shape;1027;p34"/>
            <p:cNvGrpSpPr/>
            <p:nvPr/>
          </p:nvGrpSpPr>
          <p:grpSpPr>
            <a:xfrm>
              <a:off x="411475" y="1167398"/>
              <a:ext cx="1426685" cy="3518796"/>
              <a:chOff x="411475" y="1167398"/>
              <a:chExt cx="1426685" cy="3518796"/>
            </a:xfrm>
          </p:grpSpPr>
          <p:sp>
            <p:nvSpPr>
              <p:cNvPr id="1028" name="Google Shape;1028;p34"/>
              <p:cNvSpPr/>
              <p:nvPr/>
            </p:nvSpPr>
            <p:spPr>
              <a:xfrm>
                <a:off x="588215" y="1167398"/>
                <a:ext cx="307148" cy="236393"/>
              </a:xfrm>
              <a:custGeom>
                <a:avLst/>
                <a:gdLst/>
                <a:ahLst/>
                <a:cxnLst/>
                <a:rect l="l" t="t" r="r" b="b"/>
                <a:pathLst>
                  <a:path w="12589" h="9689" extrusionOk="0">
                    <a:moveTo>
                      <a:pt x="5317" y="0"/>
                    </a:moveTo>
                    <a:cubicBezTo>
                      <a:pt x="3566" y="0"/>
                      <a:pt x="2016" y="759"/>
                      <a:pt x="1269" y="2139"/>
                    </a:cubicBezTo>
                    <a:cubicBezTo>
                      <a:pt x="1" y="4403"/>
                      <a:pt x="1359" y="7391"/>
                      <a:pt x="4167" y="8840"/>
                    </a:cubicBezTo>
                    <a:cubicBezTo>
                      <a:pt x="5218" y="9417"/>
                      <a:pt x="6334" y="9689"/>
                      <a:pt x="7379" y="9689"/>
                    </a:cubicBezTo>
                    <a:cubicBezTo>
                      <a:pt x="9124" y="9689"/>
                      <a:pt x="10675" y="8932"/>
                      <a:pt x="11411" y="7573"/>
                    </a:cubicBezTo>
                    <a:cubicBezTo>
                      <a:pt x="12588" y="5309"/>
                      <a:pt x="11230" y="2320"/>
                      <a:pt x="8423" y="781"/>
                    </a:cubicBezTo>
                    <a:cubicBezTo>
                      <a:pt x="7397" y="252"/>
                      <a:pt x="6324" y="0"/>
                      <a:pt x="5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34"/>
              <p:cNvSpPr/>
              <p:nvPr/>
            </p:nvSpPr>
            <p:spPr>
              <a:xfrm>
                <a:off x="771616" y="1263624"/>
                <a:ext cx="203163" cy="172812"/>
              </a:xfrm>
              <a:custGeom>
                <a:avLst/>
                <a:gdLst/>
                <a:ahLst/>
                <a:cxnLst/>
                <a:rect l="l" t="t" r="r" b="b"/>
                <a:pathLst>
                  <a:path w="8327" h="7083" extrusionOk="0">
                    <a:moveTo>
                      <a:pt x="3998" y="0"/>
                    </a:moveTo>
                    <a:cubicBezTo>
                      <a:pt x="3640" y="0"/>
                      <a:pt x="3271" y="59"/>
                      <a:pt x="2898" y="187"/>
                    </a:cubicBezTo>
                    <a:cubicBezTo>
                      <a:pt x="996" y="821"/>
                      <a:pt x="0" y="2723"/>
                      <a:pt x="634" y="4625"/>
                    </a:cubicBezTo>
                    <a:cubicBezTo>
                      <a:pt x="1122" y="6235"/>
                      <a:pt x="2531" y="7083"/>
                      <a:pt x="3953" y="7083"/>
                    </a:cubicBezTo>
                    <a:cubicBezTo>
                      <a:pt x="5169" y="7083"/>
                      <a:pt x="6396" y="6462"/>
                      <a:pt x="7064" y="5168"/>
                    </a:cubicBezTo>
                    <a:cubicBezTo>
                      <a:pt x="8326" y="2722"/>
                      <a:pt x="6425" y="0"/>
                      <a:pt x="3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776032" y="1237104"/>
                <a:ext cx="437483" cy="431017"/>
              </a:xfrm>
              <a:custGeom>
                <a:avLst/>
                <a:gdLst/>
                <a:ahLst/>
                <a:cxnLst/>
                <a:rect l="l" t="t" r="r" b="b"/>
                <a:pathLst>
                  <a:path w="17931" h="17666" extrusionOk="0">
                    <a:moveTo>
                      <a:pt x="8637" y="0"/>
                    </a:moveTo>
                    <a:cubicBezTo>
                      <a:pt x="3985" y="0"/>
                      <a:pt x="181" y="3739"/>
                      <a:pt x="181" y="8428"/>
                    </a:cubicBezTo>
                    <a:cubicBezTo>
                      <a:pt x="0" y="13409"/>
                      <a:pt x="3985" y="17665"/>
                      <a:pt x="8966" y="17665"/>
                    </a:cubicBezTo>
                    <a:cubicBezTo>
                      <a:pt x="13946" y="17665"/>
                      <a:pt x="17931" y="13409"/>
                      <a:pt x="17659" y="8428"/>
                    </a:cubicBezTo>
                    <a:cubicBezTo>
                      <a:pt x="17747" y="3739"/>
                      <a:pt x="13946" y="0"/>
                      <a:pt x="9294" y="0"/>
                    </a:cubicBezTo>
                    <a:cubicBezTo>
                      <a:pt x="9185" y="0"/>
                      <a:pt x="9076" y="2"/>
                      <a:pt x="8966" y="7"/>
                    </a:cubicBezTo>
                    <a:cubicBezTo>
                      <a:pt x="8855" y="2"/>
                      <a:pt x="8746" y="0"/>
                      <a:pt x="86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893118" y="1573090"/>
                <a:ext cx="198894" cy="384832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5773" extrusionOk="0">
                    <a:moveTo>
                      <a:pt x="1269" y="0"/>
                    </a:moveTo>
                    <a:lnTo>
                      <a:pt x="182" y="12588"/>
                    </a:lnTo>
                    <a:cubicBezTo>
                      <a:pt x="1" y="14580"/>
                      <a:pt x="1993" y="15667"/>
                      <a:pt x="3895" y="15757"/>
                    </a:cubicBezTo>
                    <a:cubicBezTo>
                      <a:pt x="4003" y="15768"/>
                      <a:pt x="4109" y="15773"/>
                      <a:pt x="4215" y="15773"/>
                    </a:cubicBezTo>
                    <a:cubicBezTo>
                      <a:pt x="5976" y="15773"/>
                      <a:pt x="7432" y="14377"/>
                      <a:pt x="7517" y="12497"/>
                    </a:cubicBezTo>
                    <a:lnTo>
                      <a:pt x="8151" y="363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>
                <a:off x="943940" y="1327840"/>
                <a:ext cx="271795" cy="406546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6663" extrusionOk="0">
                    <a:moveTo>
                      <a:pt x="5977" y="0"/>
                    </a:moveTo>
                    <a:lnTo>
                      <a:pt x="1" y="544"/>
                    </a:lnTo>
                    <a:lnTo>
                      <a:pt x="1" y="10958"/>
                    </a:lnTo>
                    <a:cubicBezTo>
                      <a:pt x="1" y="14127"/>
                      <a:pt x="2899" y="16663"/>
                      <a:pt x="6430" y="16663"/>
                    </a:cubicBezTo>
                    <a:cubicBezTo>
                      <a:pt x="9419" y="16663"/>
                      <a:pt x="11049" y="13403"/>
                      <a:pt x="11049" y="11048"/>
                    </a:cubicBezTo>
                    <a:lnTo>
                      <a:pt x="11139" y="5343"/>
                    </a:lnTo>
                    <a:cubicBezTo>
                      <a:pt x="11139" y="3442"/>
                      <a:pt x="8241" y="0"/>
                      <a:pt x="5977" y="0"/>
                    </a:cubicBez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34"/>
              <p:cNvSpPr/>
              <p:nvPr/>
            </p:nvSpPr>
            <p:spPr>
              <a:xfrm>
                <a:off x="1169305" y="1480280"/>
                <a:ext cx="72926" cy="99447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4076" extrusionOk="0">
                    <a:moveTo>
                      <a:pt x="1087" y="1"/>
                    </a:moveTo>
                    <a:lnTo>
                      <a:pt x="1" y="4076"/>
                    </a:lnTo>
                    <a:lnTo>
                      <a:pt x="2355" y="4076"/>
                    </a:lnTo>
                    <a:cubicBezTo>
                      <a:pt x="2717" y="4076"/>
                      <a:pt x="2989" y="3623"/>
                      <a:pt x="2808" y="3261"/>
                    </a:cubicBezTo>
                    <a:lnTo>
                      <a:pt x="1087" y="1"/>
                    </a:ln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34"/>
              <p:cNvSpPr/>
              <p:nvPr/>
            </p:nvSpPr>
            <p:spPr>
              <a:xfrm>
                <a:off x="1153837" y="1606223"/>
                <a:ext cx="53042" cy="11077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454" fill="none" extrusionOk="0">
                    <a:moveTo>
                      <a:pt x="1" y="1"/>
                    </a:moveTo>
                    <a:cubicBezTo>
                      <a:pt x="725" y="363"/>
                      <a:pt x="1450" y="453"/>
                      <a:pt x="2174" y="363"/>
                    </a:cubicBezTo>
                  </a:path>
                </a:pathLst>
              </a:custGeom>
              <a:noFill/>
              <a:ln w="11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34"/>
              <p:cNvSpPr/>
              <p:nvPr/>
            </p:nvSpPr>
            <p:spPr>
              <a:xfrm>
                <a:off x="1167085" y="1497968"/>
                <a:ext cx="2876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97" extrusionOk="0">
                    <a:moveTo>
                      <a:pt x="635" y="0"/>
                    </a:moveTo>
                    <a:cubicBezTo>
                      <a:pt x="1" y="91"/>
                      <a:pt x="1" y="906"/>
                      <a:pt x="635" y="996"/>
                    </a:cubicBezTo>
                    <a:cubicBezTo>
                      <a:pt x="907" y="996"/>
                      <a:pt x="1088" y="815"/>
                      <a:pt x="1178" y="544"/>
                    </a:cubicBezTo>
                    <a:cubicBezTo>
                      <a:pt x="1178" y="181"/>
                      <a:pt x="907" y="0"/>
                      <a:pt x="6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34"/>
              <p:cNvSpPr/>
              <p:nvPr/>
            </p:nvSpPr>
            <p:spPr>
              <a:xfrm>
                <a:off x="1114068" y="1455857"/>
                <a:ext cx="87931" cy="2456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007" extrusionOk="0">
                    <a:moveTo>
                      <a:pt x="3138" y="1"/>
                    </a:moveTo>
                    <a:cubicBezTo>
                      <a:pt x="3119" y="1"/>
                      <a:pt x="3100" y="2"/>
                      <a:pt x="3080" y="6"/>
                    </a:cubicBezTo>
                    <a:lnTo>
                      <a:pt x="725" y="6"/>
                    </a:lnTo>
                    <a:cubicBezTo>
                      <a:pt x="91" y="6"/>
                      <a:pt x="1" y="821"/>
                      <a:pt x="544" y="1002"/>
                    </a:cubicBezTo>
                    <a:lnTo>
                      <a:pt x="3080" y="1002"/>
                    </a:lnTo>
                    <a:cubicBezTo>
                      <a:pt x="3100" y="1005"/>
                      <a:pt x="3119" y="1007"/>
                      <a:pt x="3138" y="1007"/>
                    </a:cubicBezTo>
                    <a:cubicBezTo>
                      <a:pt x="3603" y="1007"/>
                      <a:pt x="3603" y="1"/>
                      <a:pt x="3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34"/>
              <p:cNvSpPr/>
              <p:nvPr/>
            </p:nvSpPr>
            <p:spPr>
              <a:xfrm>
                <a:off x="769395" y="1283655"/>
                <a:ext cx="444119" cy="247470"/>
              </a:xfrm>
              <a:custGeom>
                <a:avLst/>
                <a:gdLst/>
                <a:ahLst/>
                <a:cxnLst/>
                <a:rect l="l" t="t" r="r" b="b"/>
                <a:pathLst>
                  <a:path w="18203" h="10143" extrusionOk="0">
                    <a:moveTo>
                      <a:pt x="9962" y="0"/>
                    </a:moveTo>
                    <a:cubicBezTo>
                      <a:pt x="8875" y="91"/>
                      <a:pt x="7789" y="362"/>
                      <a:pt x="6974" y="996"/>
                    </a:cubicBezTo>
                    <a:cubicBezTo>
                      <a:pt x="1" y="5071"/>
                      <a:pt x="8241" y="10143"/>
                      <a:pt x="8241" y="10143"/>
                    </a:cubicBezTo>
                    <a:lnTo>
                      <a:pt x="9871" y="6339"/>
                    </a:lnTo>
                    <a:cubicBezTo>
                      <a:pt x="10958" y="5796"/>
                      <a:pt x="9147" y="3894"/>
                      <a:pt x="9147" y="3894"/>
                    </a:cubicBezTo>
                    <a:lnTo>
                      <a:pt x="10053" y="3260"/>
                    </a:lnTo>
                    <a:lnTo>
                      <a:pt x="12769" y="2445"/>
                    </a:lnTo>
                    <a:lnTo>
                      <a:pt x="15395" y="3260"/>
                    </a:lnTo>
                    <a:lnTo>
                      <a:pt x="16392" y="3894"/>
                    </a:lnTo>
                    <a:cubicBezTo>
                      <a:pt x="16754" y="4800"/>
                      <a:pt x="17297" y="5705"/>
                      <a:pt x="18112" y="6339"/>
                    </a:cubicBezTo>
                    <a:cubicBezTo>
                      <a:pt x="18203" y="1268"/>
                      <a:pt x="12860" y="906"/>
                      <a:pt x="12860" y="906"/>
                    </a:cubicBezTo>
                    <a:cubicBezTo>
                      <a:pt x="11954" y="362"/>
                      <a:pt x="10958" y="0"/>
                      <a:pt x="9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939524" y="1275799"/>
                <a:ext cx="311564" cy="162540"/>
              </a:xfrm>
              <a:custGeom>
                <a:avLst/>
                <a:gdLst/>
                <a:ahLst/>
                <a:cxnLst/>
                <a:rect l="l" t="t" r="r" b="b"/>
                <a:pathLst>
                  <a:path w="12770" h="6662" extrusionOk="0">
                    <a:moveTo>
                      <a:pt x="5791" y="0"/>
                    </a:moveTo>
                    <a:cubicBezTo>
                      <a:pt x="494" y="0"/>
                      <a:pt x="1" y="6661"/>
                      <a:pt x="1" y="6661"/>
                    </a:cubicBezTo>
                    <a:lnTo>
                      <a:pt x="12588" y="6661"/>
                    </a:lnTo>
                    <a:cubicBezTo>
                      <a:pt x="12769" y="3130"/>
                      <a:pt x="10143" y="232"/>
                      <a:pt x="6611" y="51"/>
                    </a:cubicBezTo>
                    <a:cubicBezTo>
                      <a:pt x="6326" y="16"/>
                      <a:pt x="6052" y="0"/>
                      <a:pt x="5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34"/>
              <p:cNvSpPr/>
              <p:nvPr/>
            </p:nvSpPr>
            <p:spPr>
              <a:xfrm>
                <a:off x="884286" y="1559818"/>
                <a:ext cx="75146" cy="92835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805" extrusionOk="0">
                    <a:moveTo>
                      <a:pt x="1" y="1"/>
                    </a:moveTo>
                    <a:lnTo>
                      <a:pt x="1359" y="3804"/>
                    </a:lnTo>
                    <a:cubicBezTo>
                      <a:pt x="1359" y="3804"/>
                      <a:pt x="2808" y="3804"/>
                      <a:pt x="3080" y="1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34"/>
              <p:cNvSpPr/>
              <p:nvPr/>
            </p:nvSpPr>
            <p:spPr>
              <a:xfrm>
                <a:off x="869477" y="1488990"/>
                <a:ext cx="138557" cy="116965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4794" extrusionOk="0">
                    <a:moveTo>
                      <a:pt x="2429" y="0"/>
                    </a:moveTo>
                    <a:cubicBezTo>
                      <a:pt x="1151" y="0"/>
                      <a:pt x="151" y="969"/>
                      <a:pt x="64" y="2270"/>
                    </a:cubicBezTo>
                    <a:cubicBezTo>
                      <a:pt x="1" y="3733"/>
                      <a:pt x="1232" y="4794"/>
                      <a:pt x="2505" y="4794"/>
                    </a:cubicBezTo>
                    <a:cubicBezTo>
                      <a:pt x="3044" y="4794"/>
                      <a:pt x="3591" y="4603"/>
                      <a:pt x="4049" y="4172"/>
                    </a:cubicBezTo>
                    <a:cubicBezTo>
                      <a:pt x="5679" y="2723"/>
                      <a:pt x="4683" y="6"/>
                      <a:pt x="2600" y="6"/>
                    </a:cubicBezTo>
                    <a:cubicBezTo>
                      <a:pt x="2542" y="2"/>
                      <a:pt x="2486" y="0"/>
                      <a:pt x="2429" y="0"/>
                    </a:cubicBez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1" name="Google Shape;1041;p34"/>
              <p:cNvSpPr/>
              <p:nvPr/>
            </p:nvSpPr>
            <p:spPr>
              <a:xfrm>
                <a:off x="517533" y="3700778"/>
                <a:ext cx="466199" cy="366777"/>
              </a:xfrm>
              <a:custGeom>
                <a:avLst/>
                <a:gdLst/>
                <a:ahLst/>
                <a:cxnLst/>
                <a:rect l="l" t="t" r="r" b="b"/>
                <a:pathLst>
                  <a:path w="19108" h="15033" extrusionOk="0">
                    <a:moveTo>
                      <a:pt x="14852" y="0"/>
                    </a:moveTo>
                    <a:lnTo>
                      <a:pt x="0" y="11048"/>
                    </a:lnTo>
                    <a:lnTo>
                      <a:pt x="3532" y="15033"/>
                    </a:lnTo>
                    <a:lnTo>
                      <a:pt x="19108" y="4890"/>
                    </a:lnTo>
                    <a:lnTo>
                      <a:pt x="14852" y="0"/>
                    </a:lnTo>
                    <a:close/>
                  </a:path>
                </a:pathLst>
              </a:custGeom>
              <a:solidFill>
                <a:srgbClr val="734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2" name="Google Shape;1042;p34"/>
              <p:cNvSpPr/>
              <p:nvPr/>
            </p:nvSpPr>
            <p:spPr>
              <a:xfrm>
                <a:off x="411475" y="3946028"/>
                <a:ext cx="318176" cy="417598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7116" extrusionOk="0">
                    <a:moveTo>
                      <a:pt x="4981" y="0"/>
                    </a:moveTo>
                    <a:lnTo>
                      <a:pt x="0" y="3985"/>
                    </a:lnTo>
                    <a:lnTo>
                      <a:pt x="11411" y="17115"/>
                    </a:lnTo>
                    <a:cubicBezTo>
                      <a:pt x="12588" y="16119"/>
                      <a:pt x="13041" y="14489"/>
                      <a:pt x="12678" y="13040"/>
                    </a:cubicBezTo>
                    <a:lnTo>
                      <a:pt x="10867" y="6520"/>
                    </a:lnTo>
                    <a:lnTo>
                      <a:pt x="4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3" name="Google Shape;1043;p34"/>
              <p:cNvSpPr/>
              <p:nvPr/>
            </p:nvSpPr>
            <p:spPr>
              <a:xfrm>
                <a:off x="603683" y="4018271"/>
                <a:ext cx="92835" cy="10452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4284" extrusionOk="0">
                    <a:moveTo>
                      <a:pt x="1826" y="0"/>
                    </a:moveTo>
                    <a:cubicBezTo>
                      <a:pt x="1148" y="0"/>
                      <a:pt x="466" y="299"/>
                      <a:pt x="1" y="933"/>
                    </a:cubicBezTo>
                    <a:lnTo>
                      <a:pt x="3080" y="4284"/>
                    </a:lnTo>
                    <a:lnTo>
                      <a:pt x="3804" y="1114"/>
                    </a:lnTo>
                    <a:cubicBezTo>
                      <a:pt x="3370" y="390"/>
                      <a:pt x="2600" y="0"/>
                      <a:pt x="18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764979" y="2443591"/>
                <a:ext cx="665069" cy="1504657"/>
              </a:xfrm>
              <a:custGeom>
                <a:avLst/>
                <a:gdLst/>
                <a:ahLst/>
                <a:cxnLst/>
                <a:rect l="l" t="t" r="r" b="b"/>
                <a:pathLst>
                  <a:path w="27259" h="61671" extrusionOk="0">
                    <a:moveTo>
                      <a:pt x="15848" y="1"/>
                    </a:moveTo>
                    <a:lnTo>
                      <a:pt x="5162" y="47272"/>
                    </a:lnTo>
                    <a:lnTo>
                      <a:pt x="1" y="54517"/>
                    </a:lnTo>
                    <a:lnTo>
                      <a:pt x="7879" y="61671"/>
                    </a:lnTo>
                    <a:cubicBezTo>
                      <a:pt x="7879" y="61671"/>
                      <a:pt x="18384" y="55513"/>
                      <a:pt x="22821" y="51709"/>
                    </a:cubicBezTo>
                    <a:cubicBezTo>
                      <a:pt x="27258" y="47906"/>
                      <a:pt x="25085" y="37401"/>
                      <a:pt x="24089" y="32058"/>
                    </a:cubicBezTo>
                    <a:cubicBezTo>
                      <a:pt x="23002" y="26806"/>
                      <a:pt x="15848" y="1"/>
                      <a:pt x="158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782644" y="4105104"/>
                <a:ext cx="196673" cy="448535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18384" extrusionOk="0">
                    <a:moveTo>
                      <a:pt x="1540" y="0"/>
                    </a:moveTo>
                    <a:lnTo>
                      <a:pt x="1" y="18383"/>
                    </a:lnTo>
                    <a:lnTo>
                      <a:pt x="5253" y="18383"/>
                    </a:lnTo>
                    <a:lnTo>
                      <a:pt x="8061" y="0"/>
                    </a:lnTo>
                    <a:close/>
                  </a:path>
                </a:pathLst>
              </a:custGeom>
              <a:solidFill>
                <a:srgbClr val="734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764979" y="4524898"/>
                <a:ext cx="426455" cy="161296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6611" extrusionOk="0">
                    <a:moveTo>
                      <a:pt x="363" y="0"/>
                    </a:moveTo>
                    <a:lnTo>
                      <a:pt x="1" y="6339"/>
                    </a:lnTo>
                    <a:lnTo>
                      <a:pt x="17478" y="6611"/>
                    </a:lnTo>
                    <a:cubicBezTo>
                      <a:pt x="17478" y="4981"/>
                      <a:pt x="16573" y="3622"/>
                      <a:pt x="15214" y="2898"/>
                    </a:cubicBezTo>
                    <a:lnTo>
                      <a:pt x="90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884872" y="4468807"/>
                <a:ext cx="118746" cy="67144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2752" extrusionOk="0">
                    <a:moveTo>
                      <a:pt x="2549" y="0"/>
                    </a:moveTo>
                    <a:cubicBezTo>
                      <a:pt x="1112" y="0"/>
                      <a:pt x="0" y="1263"/>
                      <a:pt x="248" y="2752"/>
                    </a:cubicBezTo>
                    <a:lnTo>
                      <a:pt x="4867" y="2571"/>
                    </a:lnTo>
                    <a:lnTo>
                      <a:pt x="2965" y="35"/>
                    </a:lnTo>
                    <a:cubicBezTo>
                      <a:pt x="2824" y="12"/>
                      <a:pt x="2685" y="0"/>
                      <a:pt x="25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864402" y="1896219"/>
                <a:ext cx="386686" cy="386125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5826" extrusionOk="0">
                    <a:moveTo>
                      <a:pt x="6883" y="0"/>
                    </a:moveTo>
                    <a:cubicBezTo>
                      <a:pt x="4881" y="0"/>
                      <a:pt x="2935" y="966"/>
                      <a:pt x="1812" y="2785"/>
                    </a:cubicBezTo>
                    <a:cubicBezTo>
                      <a:pt x="1" y="5502"/>
                      <a:pt x="635" y="9033"/>
                      <a:pt x="3170" y="11026"/>
                    </a:cubicBezTo>
                    <a:lnTo>
                      <a:pt x="9419" y="15825"/>
                    </a:lnTo>
                    <a:lnTo>
                      <a:pt x="15848" y="5049"/>
                    </a:lnTo>
                    <a:lnTo>
                      <a:pt x="10867" y="1427"/>
                    </a:lnTo>
                    <a:cubicBezTo>
                      <a:pt x="9682" y="463"/>
                      <a:pt x="8269" y="0"/>
                      <a:pt x="6883" y="0"/>
                    </a:cubicBezTo>
                    <a:close/>
                  </a:path>
                </a:pathLst>
              </a:custGeom>
              <a:solidFill>
                <a:srgbClr val="DAA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716378" y="1840421"/>
                <a:ext cx="528073" cy="603195"/>
              </a:xfrm>
              <a:custGeom>
                <a:avLst/>
                <a:gdLst/>
                <a:ahLst/>
                <a:cxnLst/>
                <a:rect l="l" t="t" r="r" b="b"/>
                <a:pathLst>
                  <a:path w="21644" h="24723" extrusionOk="0">
                    <a:moveTo>
                      <a:pt x="6792" y="1"/>
                    </a:moveTo>
                    <a:cubicBezTo>
                      <a:pt x="6792" y="1"/>
                      <a:pt x="0" y="6340"/>
                      <a:pt x="4256" y="24723"/>
                    </a:cubicBezTo>
                    <a:lnTo>
                      <a:pt x="17840" y="24723"/>
                    </a:lnTo>
                    <a:cubicBezTo>
                      <a:pt x="17840" y="24723"/>
                      <a:pt x="21643" y="11592"/>
                      <a:pt x="16753" y="3442"/>
                    </a:cubicBezTo>
                    <a:lnTo>
                      <a:pt x="6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882090" y="1798456"/>
                <a:ext cx="243054" cy="124162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5089" extrusionOk="0">
                    <a:moveTo>
                      <a:pt x="906" y="0"/>
                    </a:moveTo>
                    <a:lnTo>
                      <a:pt x="0" y="1721"/>
                    </a:lnTo>
                    <a:cubicBezTo>
                      <a:pt x="2630" y="3842"/>
                      <a:pt x="5896" y="5088"/>
                      <a:pt x="9277" y="5088"/>
                    </a:cubicBezTo>
                    <a:cubicBezTo>
                      <a:pt x="9504" y="5088"/>
                      <a:pt x="9733" y="5083"/>
                      <a:pt x="9961" y="5071"/>
                    </a:cubicBezTo>
                    <a:lnTo>
                      <a:pt x="5615" y="0"/>
                    </a:ln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1003593" y="1924375"/>
                <a:ext cx="349113" cy="333034"/>
              </a:xfrm>
              <a:custGeom>
                <a:avLst/>
                <a:gdLst/>
                <a:ahLst/>
                <a:cxnLst/>
                <a:rect l="l" t="t" r="r" b="b"/>
                <a:pathLst>
                  <a:path w="14309" h="13650" extrusionOk="0">
                    <a:moveTo>
                      <a:pt x="4981" y="1"/>
                    </a:moveTo>
                    <a:lnTo>
                      <a:pt x="1" y="5706"/>
                    </a:lnTo>
                    <a:cubicBezTo>
                      <a:pt x="1" y="5706"/>
                      <a:pt x="387" y="13650"/>
                      <a:pt x="3786" y="13650"/>
                    </a:cubicBezTo>
                    <a:cubicBezTo>
                      <a:pt x="4741" y="13650"/>
                      <a:pt x="5936" y="13021"/>
                      <a:pt x="7426" y="11411"/>
                    </a:cubicBezTo>
                    <a:cubicBezTo>
                      <a:pt x="14309" y="4167"/>
                      <a:pt x="4981" y="1"/>
                      <a:pt x="4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979292" y="2017185"/>
                <a:ext cx="698201" cy="478911"/>
              </a:xfrm>
              <a:custGeom>
                <a:avLst/>
                <a:gdLst/>
                <a:ahLst/>
                <a:cxnLst/>
                <a:rect l="l" t="t" r="r" b="b"/>
                <a:pathLst>
                  <a:path w="28617" h="19629" extrusionOk="0">
                    <a:moveTo>
                      <a:pt x="26081" y="0"/>
                    </a:moveTo>
                    <a:lnTo>
                      <a:pt x="13584" y="10867"/>
                    </a:lnTo>
                    <a:lnTo>
                      <a:pt x="6340" y="2083"/>
                    </a:lnTo>
                    <a:lnTo>
                      <a:pt x="1" y="6883"/>
                    </a:lnTo>
                    <a:cubicBezTo>
                      <a:pt x="3170" y="11501"/>
                      <a:pt x="6974" y="15576"/>
                      <a:pt x="11411" y="19017"/>
                    </a:cubicBezTo>
                    <a:cubicBezTo>
                      <a:pt x="11999" y="19425"/>
                      <a:pt x="12679" y="19629"/>
                      <a:pt x="13358" y="19629"/>
                    </a:cubicBezTo>
                    <a:cubicBezTo>
                      <a:pt x="14037" y="19629"/>
                      <a:pt x="14716" y="19425"/>
                      <a:pt x="15305" y="19017"/>
                    </a:cubicBezTo>
                    <a:cubicBezTo>
                      <a:pt x="21734" y="13946"/>
                      <a:pt x="28617" y="2445"/>
                      <a:pt x="28617" y="2445"/>
                    </a:cubicBezTo>
                    <a:lnTo>
                      <a:pt x="26081" y="0"/>
                    </a:ln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798112" y="1944503"/>
                <a:ext cx="386686" cy="393078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6111" extrusionOk="0">
                    <a:moveTo>
                      <a:pt x="6903" y="1"/>
                    </a:moveTo>
                    <a:cubicBezTo>
                      <a:pt x="5423" y="1"/>
                      <a:pt x="3927" y="533"/>
                      <a:pt x="2718" y="1621"/>
                    </a:cubicBezTo>
                    <a:cubicBezTo>
                      <a:pt x="363" y="3704"/>
                      <a:pt x="1" y="7417"/>
                      <a:pt x="2084" y="9952"/>
                    </a:cubicBezTo>
                    <a:lnTo>
                      <a:pt x="6883" y="16110"/>
                    </a:lnTo>
                    <a:lnTo>
                      <a:pt x="15848" y="7326"/>
                    </a:lnTo>
                    <a:lnTo>
                      <a:pt x="11773" y="2436"/>
                    </a:lnTo>
                    <a:cubicBezTo>
                      <a:pt x="10567" y="828"/>
                      <a:pt x="8748" y="1"/>
                      <a:pt x="6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54" name="Google Shape;1054;p34"/>
              <p:cNvGrpSpPr/>
              <p:nvPr/>
            </p:nvGrpSpPr>
            <p:grpSpPr>
              <a:xfrm>
                <a:off x="1614992" y="1824669"/>
                <a:ext cx="223168" cy="252589"/>
                <a:chOff x="1615620" y="1827369"/>
                <a:chExt cx="223168" cy="252589"/>
              </a:xfrm>
            </p:grpSpPr>
            <p:sp>
              <p:nvSpPr>
                <p:cNvPr id="1055" name="Google Shape;1055;p34"/>
                <p:cNvSpPr/>
                <p:nvPr/>
              </p:nvSpPr>
              <p:spPr>
                <a:xfrm>
                  <a:off x="1615620" y="1883265"/>
                  <a:ext cx="185592" cy="196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" h="8062" extrusionOk="0">
                      <a:moveTo>
                        <a:pt x="2538" y="0"/>
                      </a:moveTo>
                      <a:cubicBezTo>
                        <a:pt x="2536" y="0"/>
                        <a:pt x="2536" y="1"/>
                        <a:pt x="2536" y="2"/>
                      </a:cubicBezTo>
                      <a:cubicBezTo>
                        <a:pt x="2626" y="92"/>
                        <a:pt x="0" y="5616"/>
                        <a:pt x="0" y="5616"/>
                      </a:cubicBezTo>
                      <a:lnTo>
                        <a:pt x="2536" y="8061"/>
                      </a:lnTo>
                      <a:lnTo>
                        <a:pt x="7607" y="3896"/>
                      </a:lnTo>
                      <a:cubicBezTo>
                        <a:pt x="7607" y="3896"/>
                        <a:pt x="2649" y="0"/>
                        <a:pt x="2538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6" name="Google Shape;1056;p34"/>
                <p:cNvSpPr/>
                <p:nvPr/>
              </p:nvSpPr>
              <p:spPr>
                <a:xfrm>
                  <a:off x="1615620" y="1878434"/>
                  <a:ext cx="41988" cy="14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" h="5815" extrusionOk="0">
                      <a:moveTo>
                        <a:pt x="675" y="1"/>
                      </a:moveTo>
                      <a:cubicBezTo>
                        <a:pt x="385" y="1"/>
                        <a:pt x="181" y="236"/>
                        <a:pt x="181" y="471"/>
                      </a:cubicBezTo>
                      <a:cubicBezTo>
                        <a:pt x="91" y="1739"/>
                        <a:pt x="91" y="5543"/>
                        <a:pt x="0" y="5814"/>
                      </a:cubicBezTo>
                      <a:lnTo>
                        <a:pt x="1721" y="3279"/>
                      </a:lnTo>
                      <a:lnTo>
                        <a:pt x="1177" y="381"/>
                      </a:lnTo>
                      <a:cubicBezTo>
                        <a:pt x="1177" y="200"/>
                        <a:pt x="996" y="19"/>
                        <a:pt x="815" y="19"/>
                      </a:cubicBezTo>
                      <a:cubicBezTo>
                        <a:pt x="767" y="7"/>
                        <a:pt x="720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7" name="Google Shape;1057;p34"/>
                <p:cNvSpPr/>
                <p:nvPr/>
              </p:nvSpPr>
              <p:spPr>
                <a:xfrm>
                  <a:off x="1677469" y="1827369"/>
                  <a:ext cx="59676" cy="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6" h="3923" extrusionOk="0">
                      <a:moveTo>
                        <a:pt x="1809" y="0"/>
                      </a:moveTo>
                      <a:cubicBezTo>
                        <a:pt x="1633" y="0"/>
                        <a:pt x="1465" y="88"/>
                        <a:pt x="1359" y="301"/>
                      </a:cubicBezTo>
                      <a:lnTo>
                        <a:pt x="1" y="2293"/>
                      </a:lnTo>
                      <a:lnTo>
                        <a:pt x="544" y="3923"/>
                      </a:lnTo>
                      <a:lnTo>
                        <a:pt x="2355" y="753"/>
                      </a:lnTo>
                      <a:cubicBezTo>
                        <a:pt x="2446" y="572"/>
                        <a:pt x="2355" y="210"/>
                        <a:pt x="2174" y="119"/>
                      </a:cubicBezTo>
                      <a:cubicBezTo>
                        <a:pt x="2062" y="44"/>
                        <a:pt x="1933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8" name="Google Shape;1058;p34"/>
                <p:cNvSpPr/>
                <p:nvPr/>
              </p:nvSpPr>
              <p:spPr>
                <a:xfrm>
                  <a:off x="1708406" y="1842423"/>
                  <a:ext cx="81780" cy="10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" h="4121" extrusionOk="0">
                      <a:moveTo>
                        <a:pt x="2706" y="0"/>
                      </a:moveTo>
                      <a:cubicBezTo>
                        <a:pt x="2559" y="0"/>
                        <a:pt x="2400" y="46"/>
                        <a:pt x="2264" y="136"/>
                      </a:cubicBezTo>
                      <a:lnTo>
                        <a:pt x="1" y="2672"/>
                      </a:lnTo>
                      <a:lnTo>
                        <a:pt x="816" y="4121"/>
                      </a:lnTo>
                      <a:lnTo>
                        <a:pt x="3170" y="861"/>
                      </a:lnTo>
                      <a:cubicBezTo>
                        <a:pt x="3351" y="589"/>
                        <a:pt x="3351" y="317"/>
                        <a:pt x="3079" y="136"/>
                      </a:cubicBezTo>
                      <a:cubicBezTo>
                        <a:pt x="2989" y="46"/>
                        <a:pt x="2853" y="0"/>
                        <a:pt x="2706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9" name="Google Shape;1059;p34"/>
                <p:cNvSpPr/>
                <p:nvPr/>
              </p:nvSpPr>
              <p:spPr>
                <a:xfrm>
                  <a:off x="1737123" y="1882192"/>
                  <a:ext cx="86196" cy="85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3" h="3487" extrusionOk="0">
                      <a:moveTo>
                        <a:pt x="2808" y="0"/>
                      </a:moveTo>
                      <a:cubicBezTo>
                        <a:pt x="2650" y="0"/>
                        <a:pt x="2491" y="46"/>
                        <a:pt x="2355" y="136"/>
                      </a:cubicBezTo>
                      <a:lnTo>
                        <a:pt x="1" y="2219"/>
                      </a:lnTo>
                      <a:lnTo>
                        <a:pt x="816" y="3487"/>
                      </a:lnTo>
                      <a:lnTo>
                        <a:pt x="3261" y="951"/>
                      </a:lnTo>
                      <a:cubicBezTo>
                        <a:pt x="3533" y="770"/>
                        <a:pt x="3533" y="408"/>
                        <a:pt x="3261" y="136"/>
                      </a:cubicBezTo>
                      <a:cubicBezTo>
                        <a:pt x="3125" y="46"/>
                        <a:pt x="2967" y="0"/>
                        <a:pt x="2808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0" name="Google Shape;1060;p34"/>
                <p:cNvSpPr/>
                <p:nvPr/>
              </p:nvSpPr>
              <p:spPr>
                <a:xfrm>
                  <a:off x="1759228" y="1926621"/>
                  <a:ext cx="79560" cy="5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" h="2119" extrusionOk="0">
                      <a:moveTo>
                        <a:pt x="2766" y="0"/>
                      </a:moveTo>
                      <a:cubicBezTo>
                        <a:pt x="2645" y="0"/>
                        <a:pt x="2527" y="45"/>
                        <a:pt x="2445" y="126"/>
                      </a:cubicBezTo>
                      <a:lnTo>
                        <a:pt x="0" y="1666"/>
                      </a:lnTo>
                      <a:lnTo>
                        <a:pt x="1721" y="2119"/>
                      </a:lnTo>
                      <a:lnTo>
                        <a:pt x="3079" y="851"/>
                      </a:lnTo>
                      <a:cubicBezTo>
                        <a:pt x="3260" y="670"/>
                        <a:pt x="3260" y="398"/>
                        <a:pt x="3170" y="217"/>
                      </a:cubicBezTo>
                      <a:cubicBezTo>
                        <a:pt x="3070" y="67"/>
                        <a:pt x="2916" y="0"/>
                        <a:pt x="2766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61" name="Google Shape;1061;p34"/>
              <p:cNvSpPr/>
              <p:nvPr/>
            </p:nvSpPr>
            <p:spPr>
              <a:xfrm>
                <a:off x="656725" y="2436500"/>
                <a:ext cx="512591" cy="1761468"/>
              </a:xfrm>
              <a:custGeom>
                <a:avLst/>
                <a:gdLst/>
                <a:ahLst/>
                <a:cxnLst/>
                <a:rect l="l" t="t" r="r" b="b"/>
                <a:pathLst>
                  <a:path w="21010" h="71904" extrusionOk="0">
                    <a:moveTo>
                      <a:pt x="20285" y="1"/>
                    </a:moveTo>
                    <a:lnTo>
                      <a:pt x="6701" y="91"/>
                    </a:lnTo>
                    <a:cubicBezTo>
                      <a:pt x="0" y="4529"/>
                      <a:pt x="2445" y="19199"/>
                      <a:pt x="2445" y="19199"/>
                    </a:cubicBezTo>
                    <a:cubicBezTo>
                      <a:pt x="5886" y="52887"/>
                      <a:pt x="3170" y="71904"/>
                      <a:pt x="3170" y="71904"/>
                    </a:cubicBezTo>
                    <a:lnTo>
                      <a:pt x="15757" y="71904"/>
                    </a:lnTo>
                    <a:lnTo>
                      <a:pt x="20647" y="44736"/>
                    </a:lnTo>
                    <a:cubicBezTo>
                      <a:pt x="20828" y="43287"/>
                      <a:pt x="21010" y="41838"/>
                      <a:pt x="21010" y="40390"/>
                    </a:cubicBezTo>
                    <a:lnTo>
                      <a:pt x="202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12" name="Picture 12" descr="seqkelolaAntr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853440"/>
            <a:ext cx="6480175" cy="38214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4"/>
          <p:cNvGrpSpPr/>
          <p:nvPr/>
        </p:nvGrpSpPr>
        <p:grpSpPr>
          <a:xfrm>
            <a:off x="262255" y="619760"/>
            <a:ext cx="6914515" cy="4434840"/>
            <a:chOff x="1817900" y="1167400"/>
            <a:chExt cx="6914400" cy="3518700"/>
          </a:xfrm>
        </p:grpSpPr>
        <p:sp>
          <p:nvSpPr>
            <p:cNvPr id="1008" name="Google Shape;1008;p34"/>
            <p:cNvSpPr/>
            <p:nvPr/>
          </p:nvSpPr>
          <p:spPr>
            <a:xfrm>
              <a:off x="1817900" y="1167400"/>
              <a:ext cx="6914400" cy="3518700"/>
            </a:xfrm>
            <a:prstGeom prst="roundRect">
              <a:avLst>
                <a:gd name="adj" fmla="val 2838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09" name="Google Shape;1009;p34"/>
            <p:cNvGrpSpPr/>
            <p:nvPr/>
          </p:nvGrpSpPr>
          <p:grpSpPr>
            <a:xfrm>
              <a:off x="7934067" y="1319856"/>
              <a:ext cx="645833" cy="127856"/>
              <a:chOff x="-539945" y="1488800"/>
              <a:chExt cx="807695" cy="159900"/>
            </a:xfrm>
          </p:grpSpPr>
          <p:sp>
            <p:nvSpPr>
              <p:cNvPr id="1010" name="Google Shape;1010;p34"/>
              <p:cNvSpPr/>
              <p:nvPr/>
            </p:nvSpPr>
            <p:spPr>
              <a:xfrm>
                <a:off x="-539945" y="1488800"/>
                <a:ext cx="159900" cy="159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1" name="Google Shape;1011;p34"/>
              <p:cNvSpPr/>
              <p:nvPr/>
            </p:nvSpPr>
            <p:spPr>
              <a:xfrm>
                <a:off x="-216048" y="1488800"/>
                <a:ext cx="159900" cy="159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07850" y="1488800"/>
                <a:ext cx="159900" cy="15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13" name="Google Shape;1013;p34"/>
          <p:cNvSpPr txBox="1"/>
          <p:nvPr>
            <p:ph type="title"/>
          </p:nvPr>
        </p:nvSpPr>
        <p:spPr>
          <a:xfrm>
            <a:off x="523870" y="47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Class Diagram</a:t>
            </a:r>
            <a:endParaRPr lang="en-US" altLang="en-GB" sz="1800"/>
          </a:p>
        </p:txBody>
      </p:sp>
      <p:pic>
        <p:nvPicPr>
          <p:cNvPr id="13" name="Picture 13" descr="ClassD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717550"/>
            <a:ext cx="6323965" cy="4062095"/>
          </a:xfrm>
          <a:prstGeom prst="rect">
            <a:avLst/>
          </a:prstGeom>
        </p:spPr>
      </p:pic>
      <p:grpSp>
        <p:nvGrpSpPr>
          <p:cNvPr id="1268" name="Google Shape;1268;p38"/>
          <p:cNvGrpSpPr/>
          <p:nvPr/>
        </p:nvGrpSpPr>
        <p:grpSpPr>
          <a:xfrm>
            <a:off x="6844030" y="1778000"/>
            <a:ext cx="2162810" cy="2115185"/>
            <a:chOff x="424932" y="1550179"/>
            <a:chExt cx="3398840" cy="2750713"/>
          </a:xfrm>
        </p:grpSpPr>
        <p:grpSp>
          <p:nvGrpSpPr>
            <p:cNvPr id="1269" name="Google Shape;1269;p38"/>
            <p:cNvGrpSpPr/>
            <p:nvPr/>
          </p:nvGrpSpPr>
          <p:grpSpPr>
            <a:xfrm>
              <a:off x="424932" y="3595308"/>
              <a:ext cx="3398840" cy="705584"/>
              <a:chOff x="424941" y="3776667"/>
              <a:chExt cx="4312154" cy="895184"/>
            </a:xfrm>
          </p:grpSpPr>
          <p:sp>
            <p:nvSpPr>
              <p:cNvPr id="1270" name="Google Shape;1270;p38"/>
              <p:cNvSpPr/>
              <p:nvPr/>
            </p:nvSpPr>
            <p:spPr>
              <a:xfrm>
                <a:off x="424941" y="3776667"/>
                <a:ext cx="4312154" cy="286834"/>
              </a:xfrm>
              <a:custGeom>
                <a:avLst/>
                <a:gdLst/>
                <a:ahLst/>
                <a:cxnLst/>
                <a:rect l="l" t="t" r="r" b="b"/>
                <a:pathLst>
                  <a:path w="213432" h="14197" extrusionOk="0">
                    <a:moveTo>
                      <a:pt x="5435" y="14196"/>
                    </a:moveTo>
                    <a:cubicBezTo>
                      <a:pt x="2440" y="14196"/>
                      <a:pt x="0" y="11756"/>
                      <a:pt x="0" y="8762"/>
                    </a:cubicBezTo>
                    <a:lnTo>
                      <a:pt x="0" y="1"/>
                    </a:lnTo>
                    <a:lnTo>
                      <a:pt x="213431" y="1"/>
                    </a:lnTo>
                    <a:lnTo>
                      <a:pt x="213431" y="8762"/>
                    </a:lnTo>
                    <a:cubicBezTo>
                      <a:pt x="213431" y="11756"/>
                      <a:pt x="210991" y="14196"/>
                      <a:pt x="207997" y="14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1659540" y="4472387"/>
                <a:ext cx="1843060" cy="199464"/>
              </a:xfrm>
              <a:custGeom>
                <a:avLst/>
                <a:gdLst/>
                <a:ahLst/>
                <a:cxnLst/>
                <a:rect l="l" t="t" r="r" b="b"/>
                <a:pathLst>
                  <a:path w="91218" h="9872" extrusionOk="0">
                    <a:moveTo>
                      <a:pt x="0" y="1"/>
                    </a:moveTo>
                    <a:lnTo>
                      <a:pt x="0" y="9871"/>
                    </a:lnTo>
                    <a:lnTo>
                      <a:pt x="91217" y="9871"/>
                    </a:lnTo>
                    <a:lnTo>
                      <a:pt x="91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1996763" y="4022023"/>
                <a:ext cx="1150655" cy="477303"/>
              </a:xfrm>
              <a:custGeom>
                <a:avLst/>
                <a:gdLst/>
                <a:ahLst/>
                <a:cxnLst/>
                <a:rect l="l" t="t" r="r" b="b"/>
                <a:pathLst>
                  <a:path w="56949" h="23623" extrusionOk="0">
                    <a:moveTo>
                      <a:pt x="0" y="23623"/>
                    </a:moveTo>
                    <a:lnTo>
                      <a:pt x="1275" y="22403"/>
                    </a:lnTo>
                    <a:lnTo>
                      <a:pt x="7098" y="1"/>
                    </a:lnTo>
                    <a:lnTo>
                      <a:pt x="53233" y="1"/>
                    </a:lnTo>
                    <a:lnTo>
                      <a:pt x="56948" y="22957"/>
                    </a:lnTo>
                    <a:lnTo>
                      <a:pt x="56283" y="236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273" name="Google Shape;1273;p38"/>
            <p:cNvSpPr/>
            <p:nvPr/>
          </p:nvSpPr>
          <p:spPr>
            <a:xfrm>
              <a:off x="424932" y="1550179"/>
              <a:ext cx="3398840" cy="2066341"/>
            </a:xfrm>
            <a:custGeom>
              <a:avLst/>
              <a:gdLst/>
              <a:ahLst/>
              <a:cxnLst/>
              <a:rect l="l" t="t" r="r" b="b"/>
              <a:pathLst>
                <a:path w="213432" h="129757" extrusionOk="0">
                  <a:moveTo>
                    <a:pt x="0" y="129757"/>
                  </a:moveTo>
                  <a:lnTo>
                    <a:pt x="0" y="5380"/>
                  </a:lnTo>
                  <a:cubicBezTo>
                    <a:pt x="0" y="2385"/>
                    <a:pt x="2440" y="1"/>
                    <a:pt x="5435" y="1"/>
                  </a:cubicBezTo>
                  <a:lnTo>
                    <a:pt x="207997" y="1"/>
                  </a:lnTo>
                  <a:cubicBezTo>
                    <a:pt x="210991" y="1"/>
                    <a:pt x="213431" y="2441"/>
                    <a:pt x="213431" y="5435"/>
                  </a:cubicBezTo>
                  <a:lnTo>
                    <a:pt x="213431" y="1297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07931" y="1654390"/>
              <a:ext cx="3232825" cy="1857043"/>
            </a:xfrm>
            <a:custGeom>
              <a:avLst/>
              <a:gdLst/>
              <a:ahLst/>
              <a:cxnLst/>
              <a:rect l="l" t="t" r="r" b="b"/>
              <a:pathLst>
                <a:path w="203007" h="116614" extrusionOk="0">
                  <a:moveTo>
                    <a:pt x="1" y="0"/>
                  </a:moveTo>
                  <a:lnTo>
                    <a:pt x="1" y="116614"/>
                  </a:lnTo>
                  <a:lnTo>
                    <a:pt x="203007" y="116614"/>
                  </a:lnTo>
                  <a:lnTo>
                    <a:pt x="2030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75" name="Google Shape;1275;p38"/>
            <p:cNvGrpSpPr/>
            <p:nvPr/>
          </p:nvGrpSpPr>
          <p:grpSpPr>
            <a:xfrm>
              <a:off x="521175" y="1667623"/>
              <a:ext cx="3206332" cy="1181532"/>
              <a:chOff x="521175" y="1667623"/>
              <a:chExt cx="3206332" cy="1181532"/>
            </a:xfrm>
          </p:grpSpPr>
          <p:grpSp>
            <p:nvGrpSpPr>
              <p:cNvPr id="1276" name="Google Shape;1276;p38"/>
              <p:cNvGrpSpPr/>
              <p:nvPr/>
            </p:nvGrpSpPr>
            <p:grpSpPr>
              <a:xfrm>
                <a:off x="521175" y="1667623"/>
                <a:ext cx="3206332" cy="1181532"/>
                <a:chOff x="521175" y="1667623"/>
                <a:chExt cx="3206332" cy="1181532"/>
              </a:xfrm>
            </p:grpSpPr>
            <p:sp>
              <p:nvSpPr>
                <p:cNvPr id="1277" name="Google Shape;1277;p38"/>
                <p:cNvSpPr/>
                <p:nvPr/>
              </p:nvSpPr>
              <p:spPr>
                <a:xfrm>
                  <a:off x="521175" y="1732100"/>
                  <a:ext cx="157196" cy="1117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1" h="68816" extrusionOk="0">
                      <a:moveTo>
                        <a:pt x="1" y="1"/>
                      </a:moveTo>
                      <a:lnTo>
                        <a:pt x="1" y="68816"/>
                      </a:lnTo>
                      <a:lnTo>
                        <a:pt x="9871" y="68816"/>
                      </a:lnTo>
                      <a:lnTo>
                        <a:pt x="987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8" name="Google Shape;1278;p38"/>
                <p:cNvSpPr/>
                <p:nvPr/>
              </p:nvSpPr>
              <p:spPr>
                <a:xfrm>
                  <a:off x="521181" y="1667623"/>
                  <a:ext cx="3206326" cy="8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43" h="5380" extrusionOk="0">
                      <a:moveTo>
                        <a:pt x="1" y="1"/>
                      </a:moveTo>
                      <a:lnTo>
                        <a:pt x="1" y="5380"/>
                      </a:lnTo>
                      <a:lnTo>
                        <a:pt x="201343" y="5380"/>
                      </a:lnTo>
                      <a:lnTo>
                        <a:pt x="20134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279" name="Google Shape;1279;p38"/>
              <p:cNvSpPr/>
              <p:nvPr/>
            </p:nvSpPr>
            <p:spPr>
              <a:xfrm>
                <a:off x="530895" y="1694122"/>
                <a:ext cx="37980" cy="37980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385" extrusionOk="0">
                    <a:moveTo>
                      <a:pt x="2385" y="1054"/>
                    </a:moveTo>
                    <a:cubicBezTo>
                      <a:pt x="2385" y="1941"/>
                      <a:pt x="1276" y="2385"/>
                      <a:pt x="610" y="1719"/>
                    </a:cubicBezTo>
                    <a:cubicBezTo>
                      <a:pt x="1" y="1109"/>
                      <a:pt x="444" y="0"/>
                      <a:pt x="1387" y="0"/>
                    </a:cubicBezTo>
                    <a:cubicBezTo>
                      <a:pt x="1941" y="0"/>
                      <a:pt x="2385" y="444"/>
                      <a:pt x="2385" y="10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578573" y="1694122"/>
                <a:ext cx="37996" cy="3798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385" extrusionOk="0">
                    <a:moveTo>
                      <a:pt x="2385" y="1054"/>
                    </a:moveTo>
                    <a:cubicBezTo>
                      <a:pt x="2330" y="1941"/>
                      <a:pt x="1276" y="2385"/>
                      <a:pt x="611" y="1719"/>
                    </a:cubicBezTo>
                    <a:cubicBezTo>
                      <a:pt x="1" y="1109"/>
                      <a:pt x="444" y="0"/>
                      <a:pt x="1332" y="0"/>
                    </a:cubicBezTo>
                    <a:cubicBezTo>
                      <a:pt x="1886" y="0"/>
                      <a:pt x="2385" y="444"/>
                      <a:pt x="2385" y="10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1" name="Google Shape;1281;p38"/>
              <p:cNvSpPr/>
              <p:nvPr/>
            </p:nvSpPr>
            <p:spPr>
              <a:xfrm>
                <a:off x="625376" y="1694122"/>
                <a:ext cx="37996" cy="3798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385" extrusionOk="0">
                    <a:moveTo>
                      <a:pt x="2385" y="1054"/>
                    </a:moveTo>
                    <a:cubicBezTo>
                      <a:pt x="2385" y="1941"/>
                      <a:pt x="1276" y="2385"/>
                      <a:pt x="666" y="1719"/>
                    </a:cubicBezTo>
                    <a:cubicBezTo>
                      <a:pt x="1" y="1109"/>
                      <a:pt x="444" y="0"/>
                      <a:pt x="1332" y="0"/>
                    </a:cubicBezTo>
                    <a:cubicBezTo>
                      <a:pt x="1942" y="0"/>
                      <a:pt x="2385" y="444"/>
                      <a:pt x="2385" y="10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282" name="Google Shape;1282;p38"/>
            <p:cNvSpPr/>
            <p:nvPr/>
          </p:nvSpPr>
          <p:spPr>
            <a:xfrm>
              <a:off x="536198" y="1786836"/>
              <a:ext cx="52106" cy="51230"/>
            </a:xfrm>
            <a:custGeom>
              <a:avLst/>
              <a:gdLst/>
              <a:ahLst/>
              <a:cxnLst/>
              <a:rect l="l" t="t" r="r" b="b"/>
              <a:pathLst>
                <a:path w="3272" h="3217" extrusionOk="0">
                  <a:moveTo>
                    <a:pt x="0" y="1"/>
                  </a:moveTo>
                  <a:lnTo>
                    <a:pt x="0" y="3217"/>
                  </a:lnTo>
                  <a:lnTo>
                    <a:pt x="3272" y="3217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536198" y="1862781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536198" y="1939601"/>
              <a:ext cx="52106" cy="51246"/>
            </a:xfrm>
            <a:custGeom>
              <a:avLst/>
              <a:gdLst/>
              <a:ahLst/>
              <a:cxnLst/>
              <a:rect l="l" t="t" r="r" b="b"/>
              <a:pathLst>
                <a:path w="3272" h="3218" extrusionOk="0">
                  <a:moveTo>
                    <a:pt x="0" y="1"/>
                  </a:moveTo>
                  <a:lnTo>
                    <a:pt x="0" y="3217"/>
                  </a:lnTo>
                  <a:lnTo>
                    <a:pt x="3272" y="3217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536198" y="2015546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536198" y="2092367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3"/>
                  </a:lnTo>
                  <a:lnTo>
                    <a:pt x="3272" y="327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536198" y="2168312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536198" y="2245133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3"/>
                  </a:lnTo>
                  <a:lnTo>
                    <a:pt x="3272" y="327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536198" y="2321077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536198" y="2397898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3"/>
                  </a:lnTo>
                  <a:lnTo>
                    <a:pt x="3272" y="327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536198" y="2474735"/>
              <a:ext cx="52106" cy="51230"/>
            </a:xfrm>
            <a:custGeom>
              <a:avLst/>
              <a:gdLst/>
              <a:ahLst/>
              <a:cxnLst/>
              <a:rect l="l" t="t" r="r" b="b"/>
              <a:pathLst>
                <a:path w="3272" h="3217" extrusionOk="0">
                  <a:moveTo>
                    <a:pt x="0" y="0"/>
                  </a:moveTo>
                  <a:lnTo>
                    <a:pt x="0" y="3216"/>
                  </a:lnTo>
                  <a:lnTo>
                    <a:pt x="3272" y="3216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536198" y="2550680"/>
              <a:ext cx="52106" cy="52106"/>
            </a:xfrm>
            <a:custGeom>
              <a:avLst/>
              <a:gdLst/>
              <a:ahLst/>
              <a:cxnLst/>
              <a:rect l="l" t="t" r="r" b="b"/>
              <a:pathLst>
                <a:path w="3272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72" y="3272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536198" y="2627500"/>
              <a:ext cx="52106" cy="51230"/>
            </a:xfrm>
            <a:custGeom>
              <a:avLst/>
              <a:gdLst/>
              <a:ahLst/>
              <a:cxnLst/>
              <a:rect l="l" t="t" r="r" b="b"/>
              <a:pathLst>
                <a:path w="3272" h="3217" extrusionOk="0">
                  <a:moveTo>
                    <a:pt x="0" y="0"/>
                  </a:moveTo>
                  <a:lnTo>
                    <a:pt x="0" y="3216"/>
                  </a:lnTo>
                  <a:lnTo>
                    <a:pt x="3272" y="3216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611251" y="1786836"/>
              <a:ext cx="52122" cy="51230"/>
            </a:xfrm>
            <a:custGeom>
              <a:avLst/>
              <a:gdLst/>
              <a:ahLst/>
              <a:cxnLst/>
              <a:rect l="l" t="t" r="r" b="b"/>
              <a:pathLst>
                <a:path w="3273" h="3217" extrusionOk="0">
                  <a:moveTo>
                    <a:pt x="1" y="1"/>
                  </a:moveTo>
                  <a:lnTo>
                    <a:pt x="1" y="3217"/>
                  </a:lnTo>
                  <a:lnTo>
                    <a:pt x="3272" y="3217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611251" y="1862781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611251" y="1939601"/>
              <a:ext cx="52122" cy="51246"/>
            </a:xfrm>
            <a:custGeom>
              <a:avLst/>
              <a:gdLst/>
              <a:ahLst/>
              <a:cxnLst/>
              <a:rect l="l" t="t" r="r" b="b"/>
              <a:pathLst>
                <a:path w="3273" h="3218" extrusionOk="0">
                  <a:moveTo>
                    <a:pt x="1" y="1"/>
                  </a:moveTo>
                  <a:lnTo>
                    <a:pt x="1" y="3217"/>
                  </a:lnTo>
                  <a:lnTo>
                    <a:pt x="3272" y="3217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611251" y="2015546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611251" y="2092367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3272" y="327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611251" y="2168312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611251" y="2245133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3272" y="327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611251" y="2321077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611251" y="2397898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3272" y="327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611251" y="2474735"/>
              <a:ext cx="52122" cy="51230"/>
            </a:xfrm>
            <a:custGeom>
              <a:avLst/>
              <a:gdLst/>
              <a:ahLst/>
              <a:cxnLst/>
              <a:rect l="l" t="t" r="r" b="b"/>
              <a:pathLst>
                <a:path w="3273" h="3217" extrusionOk="0">
                  <a:moveTo>
                    <a:pt x="1" y="0"/>
                  </a:moveTo>
                  <a:lnTo>
                    <a:pt x="1" y="3216"/>
                  </a:lnTo>
                  <a:lnTo>
                    <a:pt x="3272" y="3216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611251" y="2550680"/>
              <a:ext cx="52122" cy="52106"/>
            </a:xfrm>
            <a:custGeom>
              <a:avLst/>
              <a:gdLst/>
              <a:ahLst/>
              <a:cxnLst/>
              <a:rect l="l" t="t" r="r" b="b"/>
              <a:pathLst>
                <a:path w="3273" h="3272" extrusionOk="0">
                  <a:moveTo>
                    <a:pt x="1" y="0"/>
                  </a:moveTo>
                  <a:lnTo>
                    <a:pt x="1" y="3272"/>
                  </a:lnTo>
                  <a:lnTo>
                    <a:pt x="3272" y="3272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611251" y="2627500"/>
              <a:ext cx="52122" cy="51230"/>
            </a:xfrm>
            <a:custGeom>
              <a:avLst/>
              <a:gdLst/>
              <a:ahLst/>
              <a:cxnLst/>
              <a:rect l="l" t="t" r="r" b="b"/>
              <a:pathLst>
                <a:path w="3273" h="3217" extrusionOk="0">
                  <a:moveTo>
                    <a:pt x="1" y="0"/>
                  </a:moveTo>
                  <a:lnTo>
                    <a:pt x="1" y="3216"/>
                  </a:lnTo>
                  <a:lnTo>
                    <a:pt x="3272" y="3216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583000" y="2742286"/>
              <a:ext cx="73301" cy="73317"/>
            </a:xfrm>
            <a:custGeom>
              <a:avLst/>
              <a:gdLst/>
              <a:ahLst/>
              <a:cxnLst/>
              <a:rect l="l" t="t" r="r" b="b"/>
              <a:pathLst>
                <a:path w="4603" h="4604" extrusionOk="0">
                  <a:moveTo>
                    <a:pt x="0" y="1"/>
                  </a:moveTo>
                  <a:lnTo>
                    <a:pt x="0" y="4603"/>
                  </a:lnTo>
                  <a:lnTo>
                    <a:pt x="4603" y="4603"/>
                  </a:lnTo>
                  <a:lnTo>
                    <a:pt x="4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536198" y="2699910"/>
              <a:ext cx="74193" cy="73301"/>
            </a:xfrm>
            <a:custGeom>
              <a:avLst/>
              <a:gdLst/>
              <a:ahLst/>
              <a:cxnLst/>
              <a:rect l="l" t="t" r="r" b="b"/>
              <a:pathLst>
                <a:path w="4659" h="4603" extrusionOk="0">
                  <a:moveTo>
                    <a:pt x="0" y="0"/>
                  </a:moveTo>
                  <a:lnTo>
                    <a:pt x="0" y="4603"/>
                  </a:lnTo>
                  <a:lnTo>
                    <a:pt x="4658" y="4603"/>
                  </a:lnTo>
                  <a:lnTo>
                    <a:pt x="4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08" name="Google Shape;1308;p38"/>
            <p:cNvGrpSpPr/>
            <p:nvPr/>
          </p:nvGrpSpPr>
          <p:grpSpPr>
            <a:xfrm>
              <a:off x="937978" y="2049991"/>
              <a:ext cx="2472532" cy="1113534"/>
              <a:chOff x="937978" y="2049991"/>
              <a:chExt cx="2472532" cy="1113534"/>
            </a:xfrm>
          </p:grpSpPr>
          <p:grpSp>
            <p:nvGrpSpPr>
              <p:cNvPr id="1309" name="Google Shape;1309;p38"/>
              <p:cNvGrpSpPr/>
              <p:nvPr/>
            </p:nvGrpSpPr>
            <p:grpSpPr>
              <a:xfrm>
                <a:off x="937978" y="2049991"/>
                <a:ext cx="2472532" cy="1113534"/>
                <a:chOff x="937978" y="2049991"/>
                <a:chExt cx="2472532" cy="1113534"/>
              </a:xfrm>
            </p:grpSpPr>
            <p:sp>
              <p:nvSpPr>
                <p:cNvPr id="1310" name="Google Shape;1310;p38"/>
                <p:cNvSpPr/>
                <p:nvPr/>
              </p:nvSpPr>
              <p:spPr>
                <a:xfrm>
                  <a:off x="3299228" y="2607180"/>
                  <a:ext cx="89194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1" h="1" fill="none" extrusionOk="0">
                      <a:moveTo>
                        <a:pt x="0" y="1"/>
                      </a:moveTo>
                      <a:lnTo>
                        <a:pt x="560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5545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1" name="Google Shape;1311;p38"/>
                <p:cNvSpPr/>
                <p:nvPr/>
              </p:nvSpPr>
              <p:spPr>
                <a:xfrm>
                  <a:off x="3367211" y="2585109"/>
                  <a:ext cx="43299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" h="2718" extrusionOk="0">
                      <a:moveTo>
                        <a:pt x="1332" y="1"/>
                      </a:moveTo>
                      <a:cubicBezTo>
                        <a:pt x="611" y="1"/>
                        <a:pt x="1" y="611"/>
                        <a:pt x="1" y="1387"/>
                      </a:cubicBezTo>
                      <a:cubicBezTo>
                        <a:pt x="1" y="2108"/>
                        <a:pt x="611" y="2718"/>
                        <a:pt x="1332" y="2718"/>
                      </a:cubicBezTo>
                      <a:cubicBezTo>
                        <a:pt x="2108" y="2718"/>
                        <a:pt x="2718" y="2108"/>
                        <a:pt x="2718" y="1387"/>
                      </a:cubicBezTo>
                      <a:cubicBezTo>
                        <a:pt x="2718" y="611"/>
                        <a:pt x="2108" y="1"/>
                        <a:pt x="13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2" name="Google Shape;1312;p38"/>
                <p:cNvSpPr/>
                <p:nvPr/>
              </p:nvSpPr>
              <p:spPr>
                <a:xfrm>
                  <a:off x="960050" y="2072063"/>
                  <a:ext cx="2328589" cy="10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25" h="67152" fill="none" extrusionOk="0">
                      <a:moveTo>
                        <a:pt x="1" y="1"/>
                      </a:moveTo>
                      <a:lnTo>
                        <a:pt x="146225" y="1"/>
                      </a:lnTo>
                      <a:lnTo>
                        <a:pt x="146225" y="67152"/>
                      </a:lnTo>
                      <a:lnTo>
                        <a:pt x="1" y="6715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5545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3" name="Google Shape;1313;p38"/>
                <p:cNvSpPr/>
                <p:nvPr/>
              </p:nvSpPr>
              <p:spPr>
                <a:xfrm>
                  <a:off x="937978" y="2049991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0"/>
                      </a:moveTo>
                      <a:lnTo>
                        <a:pt x="0" y="2717"/>
                      </a:lnTo>
                      <a:lnTo>
                        <a:pt x="2717" y="2717"/>
                      </a:lnTo>
                      <a:lnTo>
                        <a:pt x="27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4" name="Google Shape;1314;p38"/>
                <p:cNvSpPr/>
                <p:nvPr/>
              </p:nvSpPr>
              <p:spPr>
                <a:xfrm>
                  <a:off x="2102710" y="2049991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0"/>
                      </a:moveTo>
                      <a:lnTo>
                        <a:pt x="0" y="2717"/>
                      </a:lnTo>
                      <a:lnTo>
                        <a:pt x="2717" y="2717"/>
                      </a:lnTo>
                      <a:lnTo>
                        <a:pt x="27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5" name="Google Shape;1315;p38"/>
                <p:cNvSpPr/>
                <p:nvPr/>
              </p:nvSpPr>
              <p:spPr>
                <a:xfrm>
                  <a:off x="2102710" y="3120242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0"/>
                      </a:moveTo>
                      <a:lnTo>
                        <a:pt x="0" y="2717"/>
                      </a:lnTo>
                      <a:lnTo>
                        <a:pt x="2717" y="2717"/>
                      </a:lnTo>
                      <a:lnTo>
                        <a:pt x="27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6" name="Google Shape;1316;p38"/>
                <p:cNvSpPr/>
                <p:nvPr/>
              </p:nvSpPr>
              <p:spPr>
                <a:xfrm>
                  <a:off x="937978" y="2585109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1"/>
                      </a:moveTo>
                      <a:lnTo>
                        <a:pt x="0" y="2718"/>
                      </a:lnTo>
                      <a:lnTo>
                        <a:pt x="2717" y="2718"/>
                      </a:lnTo>
                      <a:lnTo>
                        <a:pt x="271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7" name="Google Shape;1317;p38"/>
                <p:cNvSpPr/>
                <p:nvPr/>
              </p:nvSpPr>
              <p:spPr>
                <a:xfrm>
                  <a:off x="3267443" y="2585109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1"/>
                      </a:moveTo>
                      <a:lnTo>
                        <a:pt x="0" y="2718"/>
                      </a:lnTo>
                      <a:lnTo>
                        <a:pt x="2717" y="2718"/>
                      </a:lnTo>
                      <a:lnTo>
                        <a:pt x="271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8" name="Google Shape;1318;p38"/>
                <p:cNvSpPr/>
                <p:nvPr/>
              </p:nvSpPr>
              <p:spPr>
                <a:xfrm>
                  <a:off x="937978" y="3120242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0"/>
                      </a:moveTo>
                      <a:lnTo>
                        <a:pt x="0" y="2717"/>
                      </a:lnTo>
                      <a:lnTo>
                        <a:pt x="2717" y="2717"/>
                      </a:lnTo>
                      <a:lnTo>
                        <a:pt x="27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9" name="Google Shape;1319;p38"/>
                <p:cNvSpPr/>
                <p:nvPr/>
              </p:nvSpPr>
              <p:spPr>
                <a:xfrm>
                  <a:off x="3267443" y="3120242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0"/>
                      </a:moveTo>
                      <a:lnTo>
                        <a:pt x="0" y="2717"/>
                      </a:lnTo>
                      <a:lnTo>
                        <a:pt x="2717" y="2717"/>
                      </a:lnTo>
                      <a:lnTo>
                        <a:pt x="27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320" name="Google Shape;1320;p38"/>
              <p:cNvSpPr/>
              <p:nvPr/>
            </p:nvSpPr>
            <p:spPr>
              <a:xfrm>
                <a:off x="3267443" y="2049991"/>
                <a:ext cx="43283" cy="4328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718" extrusionOk="0">
                    <a:moveTo>
                      <a:pt x="0" y="0"/>
                    </a:moveTo>
                    <a:lnTo>
                      <a:pt x="0" y="2717"/>
                    </a:lnTo>
                    <a:lnTo>
                      <a:pt x="2717" y="2717"/>
                    </a:lnTo>
                    <a:lnTo>
                      <a:pt x="27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321" name="Google Shape;1321;p38"/>
            <p:cNvSpPr/>
            <p:nvPr/>
          </p:nvSpPr>
          <p:spPr>
            <a:xfrm>
              <a:off x="2983983" y="3091100"/>
              <a:ext cx="195157" cy="197817"/>
            </a:xfrm>
            <a:custGeom>
              <a:avLst/>
              <a:gdLst/>
              <a:ahLst/>
              <a:cxnLst/>
              <a:rect l="l" t="t" r="r" b="b"/>
              <a:pathLst>
                <a:path w="12255" h="12422" extrusionOk="0">
                  <a:moveTo>
                    <a:pt x="0" y="0"/>
                  </a:moveTo>
                  <a:lnTo>
                    <a:pt x="4658" y="12421"/>
                  </a:lnTo>
                  <a:lnTo>
                    <a:pt x="6155" y="6211"/>
                  </a:lnTo>
                  <a:lnTo>
                    <a:pt x="12255" y="4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0" y="2056130"/>
            <a:ext cx="914400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Tabel </a:t>
            </a:r>
            <a:r>
              <a:rPr lang="en-US" altLang="en-GB" i="1"/>
              <a:t>DataBase</a:t>
            </a:r>
            <a:endParaRPr lang="en-US" altLang="en-GB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46"/>
          <p:cNvSpPr txBox="1"/>
          <p:nvPr/>
        </p:nvSpPr>
        <p:spPr>
          <a:xfrm>
            <a:off x="1048385" y="912495"/>
            <a:ext cx="7047230" cy="357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en-GB" sz="1000" b="1">
                <a:solidFill>
                  <a:srgbClr val="869FB2"/>
                </a:solidFill>
              </a:rPr>
              <a:t>Points</a:t>
            </a:r>
            <a:r>
              <a:rPr lang="en-GB" sz="1000" b="1">
                <a:solidFill>
                  <a:srgbClr val="869FB2"/>
                </a:solidFill>
              </a:rPr>
              <a:t>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</a:t>
            </a:r>
            <a:r>
              <a:rPr lang="en-US" altLang="en-GB" sz="1000">
                <a:solidFill>
                  <a:srgbClr val="FFFFFF"/>
                </a:solidFill>
              </a:rPr>
              <a:t> </a:t>
            </a:r>
            <a:r>
              <a:rPr lang="en-GB" sz="1000">
                <a:solidFill>
                  <a:srgbClr val="FFFFFF"/>
                </a:solidFill>
              </a:rPr>
              <a:t>DISDUKCAPIL </a:t>
            </a:r>
            <a:r>
              <a:rPr lang="en-US" altLang="en-GB" sz="1000">
                <a:solidFill>
                  <a:srgbClr val="FFFFFF"/>
                </a:solidFill>
              </a:rPr>
              <a:t>Kota Palangka Raya merupakan instrument pelayanan masyarakat yang banyak digunakan namun masih menggunakan sistem manual.</a:t>
            </a:r>
            <a:endParaRPr lang="en-US" altLang="en-GB" sz="10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GB" sz="10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en-GB" sz="1000">
                <a:solidFill>
                  <a:srgbClr val="FFFFFF"/>
                </a:solidFill>
              </a:rPr>
              <a:t>- </a:t>
            </a:r>
            <a:r>
              <a:rPr lang="en-GB" sz="1000">
                <a:solidFill>
                  <a:srgbClr val="FFFFFF"/>
                </a:solidFill>
              </a:rPr>
              <a:t>D</a:t>
            </a:r>
            <a:r>
              <a:rPr lang="en-US" altLang="en-GB" sz="1000">
                <a:solidFill>
                  <a:srgbClr val="FFFFFF"/>
                </a:solidFill>
              </a:rPr>
              <a:t>alam metode tersebut tidak jarang terjadi penumpukan antrian dan tidak jarang jarak dan waktu menjadi kendala untuk melakukan pelayanan.</a:t>
            </a:r>
            <a:endParaRPr lang="en-US" altLang="en-GB" sz="10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GB" altLang="en-GB" sz="10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en-GB" sz="1000">
                <a:solidFill>
                  <a:srgbClr val="FFFFFF"/>
                </a:solidFill>
              </a:rPr>
              <a:t>- Maka dari itu untuk menerapkan sistem baru yang lebih efisien dan efektif </a:t>
            </a:r>
            <a:r>
              <a:rPr lang="en-GB" sz="1000">
                <a:solidFill>
                  <a:srgbClr val="FFFFFF"/>
                </a:solidFill>
              </a:rPr>
              <a:t>penulis membuat </a:t>
            </a:r>
            <a:r>
              <a:rPr lang="en-US" altLang="en-GB" sz="1000">
                <a:solidFill>
                  <a:srgbClr val="FFFFFF"/>
                </a:solidFill>
              </a:rPr>
              <a:t>penelitian </a:t>
            </a:r>
            <a:r>
              <a:rPr lang="en-GB" sz="1000">
                <a:solidFill>
                  <a:srgbClr val="FFFFFF"/>
                </a:solidFill>
              </a:rPr>
              <a:t>skripsi yang berjudul “Aplikasi Sistem Layanan Akta Kelahiran Online Berbasis Android Menggunakan React Native, Studi Kasus : DISDKCAPIL Kota Palangka Raya”.</a:t>
            </a:r>
            <a:endParaRPr lang="en-GB" sz="1000">
              <a:solidFill>
                <a:srgbClr val="FFFFFF"/>
              </a:solidFill>
            </a:endParaRPr>
          </a:p>
        </p:txBody>
      </p:sp>
      <p:sp>
        <p:nvSpPr>
          <p:cNvPr id="1724" name="Google Shape;1724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rgbClr val="FFFFFF"/>
                </a:solidFill>
              </a:rPr>
              <a:t>Latar Belakang</a:t>
            </a:r>
            <a:endParaRPr lang="en-US" altLang="en-GB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41"/>
          <p:cNvGrpSpPr/>
          <p:nvPr/>
        </p:nvGrpSpPr>
        <p:grpSpPr>
          <a:xfrm>
            <a:off x="6610131" y="1179143"/>
            <a:ext cx="2296160" cy="1953962"/>
            <a:chOff x="5642391" y="1081988"/>
            <a:chExt cx="2296160" cy="1953962"/>
          </a:xfrm>
        </p:grpSpPr>
        <p:sp>
          <p:nvSpPr>
            <p:cNvPr id="1454" name="Google Shape;1454;p41"/>
            <p:cNvSpPr/>
            <p:nvPr/>
          </p:nvSpPr>
          <p:spPr>
            <a:xfrm flipH="1">
              <a:off x="5821651" y="2816350"/>
              <a:ext cx="219600" cy="219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55" name="Google Shape;1455;p41"/>
            <p:cNvGrpSpPr/>
            <p:nvPr/>
          </p:nvGrpSpPr>
          <p:grpSpPr>
            <a:xfrm>
              <a:off x="5642391" y="1081988"/>
              <a:ext cx="2296160" cy="1666104"/>
              <a:chOff x="5642391" y="1081988"/>
              <a:chExt cx="2296160" cy="1666104"/>
            </a:xfrm>
          </p:grpSpPr>
          <p:sp>
            <p:nvSpPr>
              <p:cNvPr id="1456" name="Google Shape;1456;p41"/>
              <p:cNvSpPr/>
              <p:nvPr/>
            </p:nvSpPr>
            <p:spPr>
              <a:xfrm>
                <a:off x="5931450" y="2444750"/>
                <a:ext cx="482566" cy="303342"/>
              </a:xfrm>
              <a:custGeom>
                <a:avLst/>
                <a:gdLst/>
                <a:ahLst/>
                <a:cxnLst/>
                <a:rect l="l" t="t" r="r" b="b"/>
                <a:pathLst>
                  <a:path w="15181" h="14582" extrusionOk="0">
                    <a:moveTo>
                      <a:pt x="15181" y="0"/>
                    </a:moveTo>
                    <a:lnTo>
                      <a:pt x="15181" y="7591"/>
                    </a:lnTo>
                    <a:lnTo>
                      <a:pt x="0" y="7591"/>
                    </a:lnTo>
                    <a:lnTo>
                      <a:pt x="0" y="14582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diamond" w="sm" len="sm"/>
              </a:ln>
            </p:spPr>
          </p:sp>
          <p:sp>
            <p:nvSpPr>
              <p:cNvPr id="1457" name="Google Shape;1457;p41"/>
              <p:cNvSpPr txBox="1"/>
              <p:nvPr/>
            </p:nvSpPr>
            <p:spPr>
              <a:xfrm>
                <a:off x="5642391" y="1081988"/>
                <a:ext cx="2296160" cy="340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GB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Tabel AkunUserAdmin</a:t>
                </a:r>
                <a:endParaRPr lang="en-US" altLang="en-GB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aphicFrame>
        <p:nvGraphicFramePr>
          <p:cNvPr id="2" name="Table 1"/>
          <p:cNvGraphicFramePr/>
          <p:nvPr/>
        </p:nvGraphicFramePr>
        <p:xfrm>
          <a:off x="615950" y="823595"/>
          <a:ext cx="5013325" cy="421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1118870"/>
                <a:gridCol w="1163320"/>
                <a:gridCol w="720090"/>
                <a:gridCol w="160591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No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Field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Ket.</a:t>
                      </a:r>
                      <a:endParaRPr lang="en-US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IdAdmin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Int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12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Primary_Ket</a:t>
                      </a: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Username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Password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4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JenisKelamin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1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5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Nama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30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6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TglLahir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Date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7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Email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8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NomorTelp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14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9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NIK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16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10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NomorKK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11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FotoProfile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12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WaktuRegister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Date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13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SystemAntrian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tinyint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1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41"/>
          <p:cNvGrpSpPr/>
          <p:nvPr/>
        </p:nvGrpSpPr>
        <p:grpSpPr>
          <a:xfrm>
            <a:off x="6610131" y="1179143"/>
            <a:ext cx="2296160" cy="1953962"/>
            <a:chOff x="5642391" y="1081988"/>
            <a:chExt cx="2296160" cy="1953962"/>
          </a:xfrm>
        </p:grpSpPr>
        <p:sp>
          <p:nvSpPr>
            <p:cNvPr id="1454" name="Google Shape;1454;p41"/>
            <p:cNvSpPr/>
            <p:nvPr/>
          </p:nvSpPr>
          <p:spPr>
            <a:xfrm flipH="1">
              <a:off x="5821651" y="2816350"/>
              <a:ext cx="219600" cy="219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55" name="Google Shape;1455;p41"/>
            <p:cNvGrpSpPr/>
            <p:nvPr/>
          </p:nvGrpSpPr>
          <p:grpSpPr>
            <a:xfrm>
              <a:off x="5642391" y="1081988"/>
              <a:ext cx="2296160" cy="1666104"/>
              <a:chOff x="5642391" y="1081988"/>
              <a:chExt cx="2296160" cy="1666104"/>
            </a:xfrm>
          </p:grpSpPr>
          <p:sp>
            <p:nvSpPr>
              <p:cNvPr id="1456" name="Google Shape;1456;p41"/>
              <p:cNvSpPr/>
              <p:nvPr/>
            </p:nvSpPr>
            <p:spPr>
              <a:xfrm>
                <a:off x="5931450" y="2444750"/>
                <a:ext cx="482566" cy="303342"/>
              </a:xfrm>
              <a:custGeom>
                <a:avLst/>
                <a:gdLst/>
                <a:ahLst/>
                <a:cxnLst/>
                <a:rect l="l" t="t" r="r" b="b"/>
                <a:pathLst>
                  <a:path w="15181" h="14582" extrusionOk="0">
                    <a:moveTo>
                      <a:pt x="15181" y="0"/>
                    </a:moveTo>
                    <a:lnTo>
                      <a:pt x="15181" y="7591"/>
                    </a:lnTo>
                    <a:lnTo>
                      <a:pt x="0" y="7591"/>
                    </a:lnTo>
                    <a:lnTo>
                      <a:pt x="0" y="14582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diamond" w="sm" len="sm"/>
              </a:ln>
            </p:spPr>
          </p:sp>
          <p:sp>
            <p:nvSpPr>
              <p:cNvPr id="1457" name="Google Shape;1457;p41"/>
              <p:cNvSpPr txBox="1"/>
              <p:nvPr/>
            </p:nvSpPr>
            <p:spPr>
              <a:xfrm>
                <a:off x="5642391" y="1081988"/>
                <a:ext cx="2296160" cy="340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GB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Tabel AkunUserUmum</a:t>
                </a:r>
                <a:endParaRPr lang="en-US" altLang="en-GB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aphicFrame>
        <p:nvGraphicFramePr>
          <p:cNvPr id="2" name="Table 1"/>
          <p:cNvGraphicFramePr/>
          <p:nvPr/>
        </p:nvGraphicFramePr>
        <p:xfrm>
          <a:off x="615950" y="823595"/>
          <a:ext cx="5013325" cy="421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1118870"/>
                <a:gridCol w="1163320"/>
                <a:gridCol w="720090"/>
                <a:gridCol w="160591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No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Field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Ket.</a:t>
                      </a:r>
                      <a:endParaRPr lang="en-US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IdAdmin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Int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12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Primary_Ket</a:t>
                      </a: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Username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Password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4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JenisKelamin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1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5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Nama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30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6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TglLahir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Date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7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Email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8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NomorTelp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14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9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NIK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16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10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NomorKK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11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FotoProfile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12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WaktuRegister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Date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41"/>
          <p:cNvGrpSpPr/>
          <p:nvPr/>
        </p:nvGrpSpPr>
        <p:grpSpPr>
          <a:xfrm>
            <a:off x="6610131" y="1179143"/>
            <a:ext cx="2296160" cy="1953962"/>
            <a:chOff x="5642391" y="1081988"/>
            <a:chExt cx="2296160" cy="1953962"/>
          </a:xfrm>
        </p:grpSpPr>
        <p:sp>
          <p:nvSpPr>
            <p:cNvPr id="1454" name="Google Shape;1454;p41"/>
            <p:cNvSpPr/>
            <p:nvPr/>
          </p:nvSpPr>
          <p:spPr>
            <a:xfrm flipH="1">
              <a:off x="5821651" y="2816350"/>
              <a:ext cx="219600" cy="219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55" name="Google Shape;1455;p41"/>
            <p:cNvGrpSpPr/>
            <p:nvPr/>
          </p:nvGrpSpPr>
          <p:grpSpPr>
            <a:xfrm>
              <a:off x="5642391" y="1081988"/>
              <a:ext cx="2296160" cy="1666104"/>
              <a:chOff x="5642391" y="1081988"/>
              <a:chExt cx="2296160" cy="1666104"/>
            </a:xfrm>
          </p:grpSpPr>
          <p:sp>
            <p:nvSpPr>
              <p:cNvPr id="1456" name="Google Shape;1456;p41"/>
              <p:cNvSpPr/>
              <p:nvPr/>
            </p:nvSpPr>
            <p:spPr>
              <a:xfrm>
                <a:off x="5931450" y="2444750"/>
                <a:ext cx="482566" cy="303342"/>
              </a:xfrm>
              <a:custGeom>
                <a:avLst/>
                <a:gdLst/>
                <a:ahLst/>
                <a:cxnLst/>
                <a:rect l="l" t="t" r="r" b="b"/>
                <a:pathLst>
                  <a:path w="15181" h="14582" extrusionOk="0">
                    <a:moveTo>
                      <a:pt x="15181" y="0"/>
                    </a:moveTo>
                    <a:lnTo>
                      <a:pt x="15181" y="7591"/>
                    </a:lnTo>
                    <a:lnTo>
                      <a:pt x="0" y="7591"/>
                    </a:lnTo>
                    <a:lnTo>
                      <a:pt x="0" y="14582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diamond" w="sm" len="sm"/>
              </a:ln>
            </p:spPr>
          </p:sp>
          <p:sp>
            <p:nvSpPr>
              <p:cNvPr id="1457" name="Google Shape;1457;p41"/>
              <p:cNvSpPr txBox="1"/>
              <p:nvPr/>
            </p:nvSpPr>
            <p:spPr>
              <a:xfrm>
                <a:off x="5642391" y="1081988"/>
                <a:ext cx="2296160" cy="340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GB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Tabel </a:t>
                </a:r>
                <a:endParaRPr lang="en-US" altLang="en-GB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GB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Antrian</a:t>
                </a:r>
                <a:endParaRPr lang="en-US" altLang="en-GB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aphicFrame>
        <p:nvGraphicFramePr>
          <p:cNvPr id="2" name="Table 1"/>
          <p:cNvGraphicFramePr/>
          <p:nvPr/>
        </p:nvGraphicFramePr>
        <p:xfrm>
          <a:off x="615950" y="823595"/>
          <a:ext cx="5013325" cy="393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1525270"/>
                <a:gridCol w="756920"/>
                <a:gridCol w="720090"/>
                <a:gridCol w="160591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No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Field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Ket.</a:t>
                      </a:r>
                      <a:endParaRPr lang="en-US"/>
                    </a:p>
                  </a:txBody>
                  <a:tcPr anchor="ctr" anchorCtr="0"/>
                </a:tc>
              </a:tr>
              <a:tr h="337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IdAntrian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Int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12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Primary_Key</a:t>
                      </a: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KK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KTPIbu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4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KTPBapak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5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KeteranganLahir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318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6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FormulirAktaKelahiran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7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KTPSaksi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8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IdUmum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Int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12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Foreign_Key</a:t>
                      </a:r>
                      <a:endParaRPr lang="en-US" sz="1000"/>
                    </a:p>
                  </a:txBody>
                  <a:tcPr anchor="ctr" anchorCtr="0"/>
                </a:tc>
              </a:tr>
              <a:tr h="213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9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Status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10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10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Pemberitahuan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100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11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WaktuPendaftaran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Date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12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WaktuSelesai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Date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41"/>
          <p:cNvGrpSpPr/>
          <p:nvPr/>
        </p:nvGrpSpPr>
        <p:grpSpPr>
          <a:xfrm>
            <a:off x="5791616" y="1179143"/>
            <a:ext cx="3228340" cy="1953962"/>
            <a:chOff x="4823876" y="1081988"/>
            <a:chExt cx="3228340" cy="1953962"/>
          </a:xfrm>
        </p:grpSpPr>
        <p:sp>
          <p:nvSpPr>
            <p:cNvPr id="1454" name="Google Shape;1454;p41"/>
            <p:cNvSpPr/>
            <p:nvPr/>
          </p:nvSpPr>
          <p:spPr>
            <a:xfrm flipH="1">
              <a:off x="5821651" y="2816350"/>
              <a:ext cx="219600" cy="219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55" name="Google Shape;1455;p41"/>
            <p:cNvGrpSpPr/>
            <p:nvPr/>
          </p:nvGrpSpPr>
          <p:grpSpPr>
            <a:xfrm>
              <a:off x="4823876" y="1081988"/>
              <a:ext cx="3228340" cy="1666104"/>
              <a:chOff x="4823876" y="1081988"/>
              <a:chExt cx="3228340" cy="1666104"/>
            </a:xfrm>
          </p:grpSpPr>
          <p:sp>
            <p:nvSpPr>
              <p:cNvPr id="1456" name="Google Shape;1456;p41"/>
              <p:cNvSpPr/>
              <p:nvPr/>
            </p:nvSpPr>
            <p:spPr>
              <a:xfrm>
                <a:off x="5931450" y="2444750"/>
                <a:ext cx="482566" cy="303342"/>
              </a:xfrm>
              <a:custGeom>
                <a:avLst/>
                <a:gdLst/>
                <a:ahLst/>
                <a:cxnLst/>
                <a:rect l="l" t="t" r="r" b="b"/>
                <a:pathLst>
                  <a:path w="15181" h="14582" extrusionOk="0">
                    <a:moveTo>
                      <a:pt x="15181" y="0"/>
                    </a:moveTo>
                    <a:lnTo>
                      <a:pt x="15181" y="7591"/>
                    </a:lnTo>
                    <a:lnTo>
                      <a:pt x="0" y="7591"/>
                    </a:lnTo>
                    <a:lnTo>
                      <a:pt x="0" y="14582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diamond" w="sm" len="sm"/>
              </a:ln>
            </p:spPr>
          </p:sp>
          <p:sp>
            <p:nvSpPr>
              <p:cNvPr id="1457" name="Google Shape;1457;p41"/>
              <p:cNvSpPr txBox="1"/>
              <p:nvPr/>
            </p:nvSpPr>
            <p:spPr>
              <a:xfrm>
                <a:off x="4823876" y="1081988"/>
                <a:ext cx="3228340" cy="340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GB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Tabel </a:t>
                </a:r>
                <a:endParaRPr lang="en-US" altLang="en-GB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GB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FormulirAktaKelahiran</a:t>
                </a:r>
                <a:endParaRPr lang="en-US" altLang="en-GB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aphicFrame>
        <p:nvGraphicFramePr>
          <p:cNvPr id="2" name="Table 1"/>
          <p:cNvGraphicFramePr/>
          <p:nvPr/>
        </p:nvGraphicFramePr>
        <p:xfrm>
          <a:off x="615950" y="823595"/>
          <a:ext cx="5013325" cy="393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1525270"/>
                <a:gridCol w="756920"/>
                <a:gridCol w="720090"/>
                <a:gridCol w="160591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No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Field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Ket.</a:t>
                      </a:r>
                      <a:endParaRPr lang="en-US"/>
                    </a:p>
                  </a:txBody>
                  <a:tcPr anchor="ctr" anchorCtr="0"/>
                </a:tc>
              </a:tr>
              <a:tr h="337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IdFormulir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Int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Primary_Key</a:t>
                      </a: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NamaFormulir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Varchar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20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WaktuFormulir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r>
                        <a:rPr lang="en-US" sz="1000"/>
                        <a:t>Date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0"/>
                        </a:lnSpc>
                        <a:buNone/>
                      </a:pPr>
                      <a:endParaRPr lang="en-US" sz="1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2"/>
          <p:cNvSpPr/>
          <p:nvPr/>
        </p:nvSpPr>
        <p:spPr>
          <a:xfrm>
            <a:off x="1873885" y="411480"/>
            <a:ext cx="4658360" cy="2054225"/>
          </a:xfrm>
          <a:prstGeom prst="arc">
            <a:avLst>
              <a:gd name="adj1" fmla="val 11648537"/>
              <a:gd name="adj2" fmla="val 21066039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sm" len="sm"/>
            <a:tailEnd type="diamond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7" name="Google Shape;1517;p42"/>
          <p:cNvSpPr txBox="1"/>
          <p:nvPr>
            <p:ph type="title"/>
          </p:nvPr>
        </p:nvSpPr>
        <p:spPr>
          <a:xfrm>
            <a:off x="410840" y="21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Eternity Relationship Diagram</a:t>
            </a:r>
            <a:endParaRPr lang="en-US" altLang="en-GB"/>
          </a:p>
        </p:txBody>
      </p:sp>
      <p:grpSp>
        <p:nvGrpSpPr>
          <p:cNvPr id="1550" name="Google Shape;1550;p42"/>
          <p:cNvGrpSpPr/>
          <p:nvPr/>
        </p:nvGrpSpPr>
        <p:grpSpPr>
          <a:xfrm>
            <a:off x="5420424" y="2096878"/>
            <a:ext cx="357102" cy="368961"/>
            <a:chOff x="6496590" y="3463942"/>
            <a:chExt cx="442013" cy="456692"/>
          </a:xfrm>
        </p:grpSpPr>
        <p:sp>
          <p:nvSpPr>
            <p:cNvPr id="1551" name="Google Shape;1551;p42"/>
            <p:cNvSpPr/>
            <p:nvPr/>
          </p:nvSpPr>
          <p:spPr>
            <a:xfrm>
              <a:off x="6496590" y="3788098"/>
              <a:ext cx="442013" cy="132535"/>
            </a:xfrm>
            <a:custGeom>
              <a:avLst/>
              <a:gdLst/>
              <a:ahLst/>
              <a:cxnLst/>
              <a:rect l="l" t="t" r="r" b="b"/>
              <a:pathLst>
                <a:path w="15478" h="4641" extrusionOk="0">
                  <a:moveTo>
                    <a:pt x="1807" y="1"/>
                  </a:moveTo>
                  <a:lnTo>
                    <a:pt x="0" y="879"/>
                  </a:lnTo>
                  <a:lnTo>
                    <a:pt x="7739" y="4640"/>
                  </a:lnTo>
                  <a:lnTo>
                    <a:pt x="15478" y="879"/>
                  </a:lnTo>
                  <a:lnTo>
                    <a:pt x="13672" y="1"/>
                  </a:lnTo>
                  <a:lnTo>
                    <a:pt x="7739" y="2917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6497075" y="3706710"/>
              <a:ext cx="441528" cy="134877"/>
            </a:xfrm>
            <a:custGeom>
              <a:avLst/>
              <a:gdLst/>
              <a:ahLst/>
              <a:cxnLst/>
              <a:rect l="l" t="t" r="r" b="b"/>
              <a:pathLst>
                <a:path w="15461" h="4723" extrusionOk="0">
                  <a:moveTo>
                    <a:pt x="1790" y="0"/>
                  </a:moveTo>
                  <a:lnTo>
                    <a:pt x="0" y="895"/>
                  </a:lnTo>
                  <a:lnTo>
                    <a:pt x="7722" y="4723"/>
                  </a:lnTo>
                  <a:lnTo>
                    <a:pt x="15461" y="895"/>
                  </a:lnTo>
                  <a:lnTo>
                    <a:pt x="13655" y="0"/>
                  </a:lnTo>
                  <a:lnTo>
                    <a:pt x="7722" y="2950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6497075" y="3626263"/>
              <a:ext cx="441528" cy="134420"/>
            </a:xfrm>
            <a:custGeom>
              <a:avLst/>
              <a:gdLst/>
              <a:ahLst/>
              <a:cxnLst/>
              <a:rect l="l" t="t" r="r" b="b"/>
              <a:pathLst>
                <a:path w="15461" h="4707" extrusionOk="0">
                  <a:moveTo>
                    <a:pt x="1790" y="0"/>
                  </a:moveTo>
                  <a:lnTo>
                    <a:pt x="0" y="879"/>
                  </a:lnTo>
                  <a:lnTo>
                    <a:pt x="7722" y="4706"/>
                  </a:lnTo>
                  <a:lnTo>
                    <a:pt x="15461" y="895"/>
                  </a:lnTo>
                  <a:lnTo>
                    <a:pt x="13655" y="0"/>
                  </a:lnTo>
                  <a:lnTo>
                    <a:pt x="7722" y="2933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42"/>
            <p:cNvSpPr/>
            <p:nvPr/>
          </p:nvSpPr>
          <p:spPr>
            <a:xfrm>
              <a:off x="6496590" y="3463942"/>
              <a:ext cx="442013" cy="216295"/>
            </a:xfrm>
            <a:custGeom>
              <a:avLst/>
              <a:gdLst/>
              <a:ahLst/>
              <a:cxnLst/>
              <a:rect l="l" t="t" r="r" b="b"/>
              <a:pathLst>
                <a:path w="15478" h="7574" extrusionOk="0">
                  <a:moveTo>
                    <a:pt x="7739" y="2271"/>
                  </a:moveTo>
                  <a:lnTo>
                    <a:pt x="9844" y="3315"/>
                  </a:lnTo>
                  <a:lnTo>
                    <a:pt x="9429" y="4160"/>
                  </a:lnTo>
                  <a:lnTo>
                    <a:pt x="7756" y="3331"/>
                  </a:lnTo>
                  <a:lnTo>
                    <a:pt x="6065" y="4160"/>
                  </a:lnTo>
                  <a:lnTo>
                    <a:pt x="5651" y="3315"/>
                  </a:lnTo>
                  <a:lnTo>
                    <a:pt x="7739" y="2271"/>
                  </a:lnTo>
                  <a:close/>
                  <a:moveTo>
                    <a:pt x="7739" y="0"/>
                  </a:moveTo>
                  <a:lnTo>
                    <a:pt x="0" y="3729"/>
                  </a:lnTo>
                  <a:lnTo>
                    <a:pt x="7739" y="7573"/>
                  </a:lnTo>
                  <a:lnTo>
                    <a:pt x="15478" y="3729"/>
                  </a:lnTo>
                  <a:lnTo>
                    <a:pt x="7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55" name="Google Shape;1555;p42"/>
          <p:cNvGrpSpPr/>
          <p:nvPr/>
        </p:nvGrpSpPr>
        <p:grpSpPr>
          <a:xfrm>
            <a:off x="3360479" y="2129559"/>
            <a:ext cx="368592" cy="303599"/>
            <a:chOff x="3928385" y="2738953"/>
            <a:chExt cx="456235" cy="375788"/>
          </a:xfrm>
        </p:grpSpPr>
        <p:sp>
          <p:nvSpPr>
            <p:cNvPr id="1556" name="Google Shape;1556;p42"/>
            <p:cNvSpPr/>
            <p:nvPr/>
          </p:nvSpPr>
          <p:spPr>
            <a:xfrm>
              <a:off x="3928385" y="2806149"/>
              <a:ext cx="295342" cy="241397"/>
            </a:xfrm>
            <a:custGeom>
              <a:avLst/>
              <a:gdLst/>
              <a:ahLst/>
              <a:cxnLst/>
              <a:rect l="l" t="t" r="r" b="b"/>
              <a:pathLst>
                <a:path w="10342" h="8453" extrusionOk="0">
                  <a:moveTo>
                    <a:pt x="6579" y="1873"/>
                  </a:moveTo>
                  <a:lnTo>
                    <a:pt x="6579" y="3746"/>
                  </a:lnTo>
                  <a:lnTo>
                    <a:pt x="5635" y="3746"/>
                  </a:lnTo>
                  <a:lnTo>
                    <a:pt x="5635" y="2818"/>
                  </a:lnTo>
                  <a:lnTo>
                    <a:pt x="4690" y="2818"/>
                  </a:lnTo>
                  <a:lnTo>
                    <a:pt x="4690" y="5635"/>
                  </a:lnTo>
                  <a:lnTo>
                    <a:pt x="5635" y="5635"/>
                  </a:lnTo>
                  <a:lnTo>
                    <a:pt x="5635" y="6563"/>
                  </a:lnTo>
                  <a:lnTo>
                    <a:pt x="2834" y="6563"/>
                  </a:lnTo>
                  <a:lnTo>
                    <a:pt x="2834" y="5635"/>
                  </a:lnTo>
                  <a:lnTo>
                    <a:pt x="3762" y="5635"/>
                  </a:lnTo>
                  <a:lnTo>
                    <a:pt x="3762" y="2818"/>
                  </a:lnTo>
                  <a:lnTo>
                    <a:pt x="2834" y="2818"/>
                  </a:lnTo>
                  <a:lnTo>
                    <a:pt x="2834" y="3746"/>
                  </a:lnTo>
                  <a:lnTo>
                    <a:pt x="1890" y="3746"/>
                  </a:lnTo>
                  <a:lnTo>
                    <a:pt x="1890" y="1873"/>
                  </a:lnTo>
                  <a:close/>
                  <a:moveTo>
                    <a:pt x="1" y="1"/>
                  </a:moveTo>
                  <a:lnTo>
                    <a:pt x="1" y="8452"/>
                  </a:lnTo>
                  <a:lnTo>
                    <a:pt x="10341" y="8452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42"/>
            <p:cNvSpPr/>
            <p:nvPr/>
          </p:nvSpPr>
          <p:spPr>
            <a:xfrm>
              <a:off x="4250200" y="2806149"/>
              <a:ext cx="134420" cy="241397"/>
            </a:xfrm>
            <a:custGeom>
              <a:avLst/>
              <a:gdLst/>
              <a:ahLst/>
              <a:cxnLst/>
              <a:rect l="l" t="t" r="r" b="b"/>
              <a:pathLst>
                <a:path w="4707" h="8453" extrusionOk="0">
                  <a:moveTo>
                    <a:pt x="0" y="1"/>
                  </a:moveTo>
                  <a:lnTo>
                    <a:pt x="0" y="8452"/>
                  </a:lnTo>
                  <a:lnTo>
                    <a:pt x="4706" y="8452"/>
                  </a:lnTo>
                  <a:lnTo>
                    <a:pt x="4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42"/>
            <p:cNvSpPr/>
            <p:nvPr/>
          </p:nvSpPr>
          <p:spPr>
            <a:xfrm>
              <a:off x="4182975" y="2738953"/>
              <a:ext cx="107462" cy="67224"/>
            </a:xfrm>
            <a:custGeom>
              <a:avLst/>
              <a:gdLst/>
              <a:ahLst/>
              <a:cxnLst/>
              <a:rect l="l" t="t" r="r" b="b"/>
              <a:pathLst>
                <a:path w="3763" h="2354" extrusionOk="0">
                  <a:moveTo>
                    <a:pt x="1" y="1"/>
                  </a:moveTo>
                  <a:lnTo>
                    <a:pt x="1" y="945"/>
                  </a:lnTo>
                  <a:lnTo>
                    <a:pt x="1410" y="945"/>
                  </a:lnTo>
                  <a:lnTo>
                    <a:pt x="1410" y="2354"/>
                  </a:lnTo>
                  <a:lnTo>
                    <a:pt x="2354" y="2354"/>
                  </a:lnTo>
                  <a:lnTo>
                    <a:pt x="2354" y="945"/>
                  </a:lnTo>
                  <a:lnTo>
                    <a:pt x="3763" y="945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4182975" y="3047517"/>
              <a:ext cx="107462" cy="67224"/>
            </a:xfrm>
            <a:custGeom>
              <a:avLst/>
              <a:gdLst/>
              <a:ahLst/>
              <a:cxnLst/>
              <a:rect l="l" t="t" r="r" b="b"/>
              <a:pathLst>
                <a:path w="3763" h="2354" extrusionOk="0">
                  <a:moveTo>
                    <a:pt x="1426" y="0"/>
                  </a:moveTo>
                  <a:lnTo>
                    <a:pt x="1426" y="1409"/>
                  </a:lnTo>
                  <a:lnTo>
                    <a:pt x="1" y="1409"/>
                  </a:lnTo>
                  <a:lnTo>
                    <a:pt x="1" y="2353"/>
                  </a:lnTo>
                  <a:lnTo>
                    <a:pt x="3763" y="2353"/>
                  </a:lnTo>
                  <a:lnTo>
                    <a:pt x="3763" y="1409"/>
                  </a:lnTo>
                  <a:lnTo>
                    <a:pt x="2354" y="1409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 descr="ERD 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1222375"/>
            <a:ext cx="6375600" cy="32014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mum-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514350"/>
            <a:ext cx="1336040" cy="308419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Picture 2" descr="Umum-Buat Antr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514350"/>
            <a:ext cx="1640205" cy="308419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" name="Picture 3" descr="Syar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370" y="387350"/>
            <a:ext cx="1685925" cy="324294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Picture 4" descr="Umum-Profile user UMUM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955" y="342265"/>
            <a:ext cx="2120265" cy="445897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2543810" y="1323340"/>
            <a:ext cx="4628515" cy="24968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Terima Kasih</a:t>
            </a:r>
            <a:br>
              <a:rPr lang="en-GB" sz="2400"/>
            </a:br>
            <a:endParaRPr lang="en-GB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0" y="1884680"/>
            <a:ext cx="914400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/>
          </a:p>
        </p:txBody>
      </p:sp>
      <p:sp>
        <p:nvSpPr>
          <p:cNvPr id="1" name="Google Shape;162;p17"/>
          <p:cNvSpPr txBox="1"/>
          <p:nvPr/>
        </p:nvSpPr>
        <p:spPr>
          <a:xfrm>
            <a:off x="0" y="2675890"/>
            <a:ext cx="914400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/>
          </a:p>
        </p:txBody>
      </p:sp>
      <p:pic>
        <p:nvPicPr>
          <p:cNvPr id="3" name="Picture 2" descr="Waterfal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785495"/>
            <a:ext cx="6522085" cy="4019550"/>
          </a:xfrm>
          <a:prstGeom prst="rect">
            <a:avLst/>
          </a:prstGeom>
        </p:spPr>
      </p:pic>
      <p:sp>
        <p:nvSpPr>
          <p:cNvPr id="5" name="Google Shape;162;p17"/>
          <p:cNvSpPr txBox="1"/>
          <p:nvPr/>
        </p:nvSpPr>
        <p:spPr>
          <a:xfrm>
            <a:off x="0" y="85090"/>
            <a:ext cx="914400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 Extra Condensed Medium"/>
              <a:buNone/>
              <a:defRPr sz="26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ym typeface="+mn-ea"/>
              </a:rPr>
              <a:t>Metode Pengembangan Waterfall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8"/>
          <p:cNvGrpSpPr/>
          <p:nvPr/>
        </p:nvGrpSpPr>
        <p:grpSpPr>
          <a:xfrm rot="5400000">
            <a:off x="468448" y="698878"/>
            <a:ext cx="3519117" cy="4456030"/>
            <a:chOff x="3125113" y="1479304"/>
            <a:chExt cx="2893773" cy="3664197"/>
          </a:xfrm>
        </p:grpSpPr>
        <p:grpSp>
          <p:nvGrpSpPr>
            <p:cNvPr id="201" name="Google Shape;201;p18"/>
            <p:cNvGrpSpPr/>
            <p:nvPr/>
          </p:nvGrpSpPr>
          <p:grpSpPr>
            <a:xfrm>
              <a:off x="4374911" y="4512562"/>
              <a:ext cx="393937" cy="630939"/>
              <a:chOff x="2760712" y="2362885"/>
              <a:chExt cx="954767" cy="1529179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3005372" y="3718096"/>
                <a:ext cx="483611" cy="173968"/>
              </a:xfrm>
              <a:custGeom>
                <a:avLst/>
                <a:gdLst/>
                <a:ahLst/>
                <a:cxnLst/>
                <a:rect l="l" t="t" r="r" b="b"/>
                <a:pathLst>
                  <a:path w="23882" h="8591" extrusionOk="0">
                    <a:moveTo>
                      <a:pt x="0" y="1"/>
                    </a:moveTo>
                    <a:lnTo>
                      <a:pt x="0" y="8590"/>
                    </a:lnTo>
                    <a:lnTo>
                      <a:pt x="23881" y="8590"/>
                    </a:lnTo>
                    <a:lnTo>
                      <a:pt x="23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2760712" y="2362885"/>
                <a:ext cx="954767" cy="1320827"/>
              </a:xfrm>
              <a:custGeom>
                <a:avLst/>
                <a:gdLst/>
                <a:ahLst/>
                <a:cxnLst/>
                <a:rect l="l" t="t" r="r" b="b"/>
                <a:pathLst>
                  <a:path w="47149" h="65226" extrusionOk="0">
                    <a:moveTo>
                      <a:pt x="21380" y="1"/>
                    </a:moveTo>
                    <a:lnTo>
                      <a:pt x="11138" y="16142"/>
                    </a:lnTo>
                    <a:lnTo>
                      <a:pt x="2124" y="30112"/>
                    </a:lnTo>
                    <a:cubicBezTo>
                      <a:pt x="331" y="32802"/>
                      <a:pt x="0" y="36200"/>
                      <a:pt x="1274" y="39221"/>
                    </a:cubicBezTo>
                    <a:lnTo>
                      <a:pt x="11941" y="65226"/>
                    </a:lnTo>
                    <a:lnTo>
                      <a:pt x="35255" y="65226"/>
                    </a:lnTo>
                    <a:lnTo>
                      <a:pt x="45922" y="39221"/>
                    </a:lnTo>
                    <a:cubicBezTo>
                      <a:pt x="47149" y="36200"/>
                      <a:pt x="46818" y="32802"/>
                      <a:pt x="45072" y="30112"/>
                    </a:cubicBezTo>
                    <a:lnTo>
                      <a:pt x="36011" y="16142"/>
                    </a:lnTo>
                    <a:lnTo>
                      <a:pt x="25816" y="1"/>
                    </a:lnTo>
                    <a:lnTo>
                      <a:pt x="25533" y="1"/>
                    </a:lnTo>
                    <a:cubicBezTo>
                      <a:pt x="25061" y="1"/>
                      <a:pt x="24636" y="378"/>
                      <a:pt x="24636" y="898"/>
                    </a:cubicBezTo>
                    <a:lnTo>
                      <a:pt x="24636" y="27752"/>
                    </a:lnTo>
                    <a:cubicBezTo>
                      <a:pt x="24636" y="28554"/>
                      <a:pt x="25156" y="29262"/>
                      <a:pt x="25911" y="29593"/>
                    </a:cubicBezTo>
                    <a:cubicBezTo>
                      <a:pt x="31527" y="32094"/>
                      <a:pt x="29734" y="40495"/>
                      <a:pt x="23598" y="40495"/>
                    </a:cubicBezTo>
                    <a:cubicBezTo>
                      <a:pt x="17415" y="40495"/>
                      <a:pt x="15622" y="32094"/>
                      <a:pt x="21286" y="29593"/>
                    </a:cubicBezTo>
                    <a:cubicBezTo>
                      <a:pt x="22041" y="29262"/>
                      <a:pt x="22513" y="28554"/>
                      <a:pt x="22560" y="27752"/>
                    </a:cubicBezTo>
                    <a:lnTo>
                      <a:pt x="22560" y="898"/>
                    </a:lnTo>
                    <a:cubicBezTo>
                      <a:pt x="22560" y="378"/>
                      <a:pt x="22135" y="1"/>
                      <a:pt x="216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2970967" y="3713317"/>
                <a:ext cx="549545" cy="23915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1181" extrusionOk="0">
                    <a:moveTo>
                      <a:pt x="614" y="1"/>
                    </a:moveTo>
                    <a:cubicBezTo>
                      <a:pt x="283" y="1"/>
                      <a:pt x="0" y="237"/>
                      <a:pt x="0" y="567"/>
                    </a:cubicBezTo>
                    <a:cubicBezTo>
                      <a:pt x="0" y="897"/>
                      <a:pt x="283" y="1181"/>
                      <a:pt x="614" y="1181"/>
                    </a:cubicBezTo>
                    <a:lnTo>
                      <a:pt x="26572" y="1181"/>
                    </a:lnTo>
                    <a:cubicBezTo>
                      <a:pt x="26902" y="1181"/>
                      <a:pt x="27138" y="897"/>
                      <a:pt x="27138" y="567"/>
                    </a:cubicBezTo>
                    <a:cubicBezTo>
                      <a:pt x="27138" y="237"/>
                      <a:pt x="26902" y="1"/>
                      <a:pt x="26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>
              <a:off x="3125113" y="1479304"/>
              <a:ext cx="2893773" cy="2917831"/>
              <a:chOff x="1693869" y="-678500"/>
              <a:chExt cx="2777400" cy="2800491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1693869" y="-678500"/>
                <a:ext cx="2777400" cy="2777400"/>
              </a:xfrm>
              <a:prstGeom prst="arc">
                <a:avLst>
                  <a:gd name="adj1" fmla="val 21599442"/>
                  <a:gd name="adj2" fmla="val 10797516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07" name="Google Shape;207;p18"/>
              <p:cNvCxnSpPr/>
              <p:nvPr/>
            </p:nvCxnSpPr>
            <p:spPr>
              <a:xfrm>
                <a:off x="1823169" y="2098900"/>
                <a:ext cx="251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oval" w="sm" len="sm"/>
                <a:tailEnd type="oval" w="sm" len="sm"/>
              </a:ln>
            </p:spPr>
          </p:cxnSp>
          <p:sp>
            <p:nvSpPr>
              <p:cNvPr id="208" name="Google Shape;208;p18"/>
              <p:cNvSpPr/>
              <p:nvPr/>
            </p:nvSpPr>
            <p:spPr>
              <a:xfrm>
                <a:off x="3059469" y="2075791"/>
                <a:ext cx="46200" cy="46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09" name="Google Shape;209;p18"/>
          <p:cNvSpPr txBox="1"/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Rumusan masalah</a:t>
            </a:r>
            <a:endParaRPr lang="en-US" altLang="en-GB"/>
          </a:p>
        </p:txBody>
      </p:sp>
      <p:grpSp>
        <p:nvGrpSpPr>
          <p:cNvPr id="210" name="Google Shape;210;p18"/>
          <p:cNvGrpSpPr/>
          <p:nvPr/>
        </p:nvGrpSpPr>
        <p:grpSpPr>
          <a:xfrm>
            <a:off x="1017593" y="1271555"/>
            <a:ext cx="3310675" cy="3310675"/>
            <a:chOff x="411475" y="1167400"/>
            <a:chExt cx="3519000" cy="3519000"/>
          </a:xfrm>
        </p:grpSpPr>
        <p:sp>
          <p:nvSpPr>
            <p:cNvPr id="213" name="Google Shape;213;p18"/>
            <p:cNvSpPr/>
            <p:nvPr/>
          </p:nvSpPr>
          <p:spPr>
            <a:xfrm>
              <a:off x="411475" y="1167400"/>
              <a:ext cx="3519000" cy="3519000"/>
            </a:xfrm>
            <a:prstGeom prst="pie">
              <a:avLst>
                <a:gd name="adj1" fmla="val 0"/>
                <a:gd name="adj2" fmla="val 1079765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11475" y="1167400"/>
              <a:ext cx="3519000" cy="3519000"/>
            </a:xfrm>
            <a:prstGeom prst="pie">
              <a:avLst>
                <a:gd name="adj1" fmla="val 0"/>
                <a:gd name="adj2" fmla="val 539980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4625050" y="1527605"/>
            <a:ext cx="4236720" cy="1101090"/>
            <a:chOff x="4662515" y="1271700"/>
            <a:chExt cx="4236720" cy="1101090"/>
          </a:xfrm>
        </p:grpSpPr>
        <p:sp>
          <p:nvSpPr>
            <p:cNvPr id="217" name="Google Shape;217;p18"/>
            <p:cNvSpPr txBox="1"/>
            <p:nvPr/>
          </p:nvSpPr>
          <p:spPr>
            <a:xfrm>
              <a:off x="5304500" y="1523795"/>
              <a:ext cx="3594735" cy="84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defTabSz="1435735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1253490" algn="l"/>
                </a:tabLst>
              </a:pPr>
              <a:r>
                <a:rPr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pengguna layanan mendapatkan kemudahan untuk informasi mengenai antrian dan layanan permohonan pembuatan akta kelahiran di DISDUKCAPIL Kota Palangka Raya?</a:t>
              </a: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4662515" y="1271700"/>
              <a:ext cx="587700" cy="58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</a:rPr>
                <a:t>A</a:t>
              </a:r>
              <a:endParaRPr lang="en-US"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4625050" y="3312806"/>
            <a:ext cx="4180840" cy="953770"/>
            <a:chOff x="4662515" y="2179331"/>
            <a:chExt cx="4180840" cy="953770"/>
          </a:xfrm>
        </p:grpSpPr>
        <p:sp>
          <p:nvSpPr>
            <p:cNvPr id="221" name="Google Shape;221;p18"/>
            <p:cNvSpPr txBox="1"/>
            <p:nvPr/>
          </p:nvSpPr>
          <p:spPr>
            <a:xfrm>
              <a:off x="5357205" y="2401581"/>
              <a:ext cx="3486150" cy="73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membuat antrian dan melakukan layanan permohonan akta kelahiran secara online tanpa harus harus datang ke kantor DISDUKCAPIL Kota Palangka Raya?</a:t>
              </a:r>
              <a:endPara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4662515" y="2179331"/>
              <a:ext cx="5877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lang="en-US" altLang="en-GB" sz="2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24" name="Google Shape;224;p18"/>
          <p:cNvSpPr txBox="1"/>
          <p:nvPr/>
        </p:nvSpPr>
        <p:spPr>
          <a:xfrm>
            <a:off x="5257165" y="1422400"/>
            <a:ext cx="1529715" cy="3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Bagaimana</a:t>
            </a:r>
            <a:r>
              <a:rPr lang="en-US" altLang="en-GB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?</a:t>
            </a:r>
            <a:endParaRPr lang="en-US" altLang="en-GB"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" name="Google Shape;224;p18"/>
          <p:cNvSpPr txBox="1"/>
          <p:nvPr/>
        </p:nvSpPr>
        <p:spPr>
          <a:xfrm>
            <a:off x="5313045" y="3230245"/>
            <a:ext cx="1529715" cy="3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Bagaimana</a:t>
            </a:r>
            <a:r>
              <a:rPr lang="en-US" altLang="en-GB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?</a:t>
            </a:r>
            <a:endParaRPr lang="en-US" altLang="en-GB"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1"/>
          <p:cNvSpPr txBox="1"/>
          <p:nvPr>
            <p:ph type="title"/>
          </p:nvPr>
        </p:nvSpPr>
        <p:spPr>
          <a:xfrm>
            <a:off x="412110" y="291675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Batasan Masalah</a:t>
            </a:r>
            <a:endParaRPr lang="en-US" altLang="en-GB"/>
          </a:p>
        </p:txBody>
      </p:sp>
      <p:grpSp>
        <p:nvGrpSpPr>
          <p:cNvPr id="838" name="Google Shape;838;p31"/>
          <p:cNvGrpSpPr/>
          <p:nvPr/>
        </p:nvGrpSpPr>
        <p:grpSpPr>
          <a:xfrm>
            <a:off x="913038" y="1167371"/>
            <a:ext cx="3819073" cy="3519070"/>
            <a:chOff x="836878" y="1167371"/>
            <a:chExt cx="3819073" cy="3519070"/>
          </a:xfrm>
        </p:grpSpPr>
        <p:grpSp>
          <p:nvGrpSpPr>
            <p:cNvPr id="839" name="Google Shape;839;p31"/>
            <p:cNvGrpSpPr/>
            <p:nvPr/>
          </p:nvGrpSpPr>
          <p:grpSpPr>
            <a:xfrm>
              <a:off x="836878" y="1167371"/>
              <a:ext cx="3819073" cy="3519070"/>
              <a:chOff x="411464" y="1167371"/>
              <a:chExt cx="3819073" cy="3519070"/>
            </a:xfrm>
          </p:grpSpPr>
          <p:sp>
            <p:nvSpPr>
              <p:cNvPr id="840" name="Google Shape;840;p31"/>
              <p:cNvSpPr/>
              <p:nvPr/>
            </p:nvSpPr>
            <p:spPr>
              <a:xfrm>
                <a:off x="411464" y="2222541"/>
                <a:ext cx="2463900" cy="2463900"/>
              </a:xfrm>
              <a:prstGeom prst="arc">
                <a:avLst>
                  <a:gd name="adj1" fmla="val 6592093"/>
                  <a:gd name="adj2" fmla="val 14307622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>
                <a:off x="1089064" y="1167371"/>
                <a:ext cx="2463900" cy="2463900"/>
              </a:xfrm>
              <a:prstGeom prst="arc">
                <a:avLst>
                  <a:gd name="adj1" fmla="val 14459458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>
                <a:off x="1766637" y="2222541"/>
                <a:ext cx="2463900" cy="2463900"/>
              </a:xfrm>
              <a:prstGeom prst="arc">
                <a:avLst>
                  <a:gd name="adj1" fmla="val 739010"/>
                  <a:gd name="adj2" fmla="val 7489312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843" name="Google Shape;843;p31"/>
            <p:cNvSpPr/>
            <p:nvPr/>
          </p:nvSpPr>
          <p:spPr>
            <a:xfrm>
              <a:off x="948753" y="2334402"/>
              <a:ext cx="2240100" cy="22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1626340" y="1279245"/>
              <a:ext cx="2240100" cy="22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2303926" y="2334402"/>
              <a:ext cx="2240100" cy="22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6" name="Google Shape;846;p31"/>
          <p:cNvGrpSpPr/>
          <p:nvPr/>
        </p:nvGrpSpPr>
        <p:grpSpPr>
          <a:xfrm>
            <a:off x="5082017" y="1550225"/>
            <a:ext cx="3914775" cy="587700"/>
            <a:chOff x="5082017" y="1550225"/>
            <a:chExt cx="3914775" cy="587700"/>
          </a:xfrm>
        </p:grpSpPr>
        <p:sp>
          <p:nvSpPr>
            <p:cNvPr id="847" name="Google Shape;847;p31"/>
            <p:cNvSpPr txBox="1"/>
            <p:nvPr/>
          </p:nvSpPr>
          <p:spPr>
            <a:xfrm flipH="1">
              <a:off x="5698602" y="1617385"/>
              <a:ext cx="329819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Proses pembuatan akta kelahiran oleh pihak DUKCAPIL dilakukan diluar dari aplikasi ini</a:t>
              </a:r>
              <a:endPara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5082017" y="1550225"/>
              <a:ext cx="5877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850" name="Google Shape;850;p31"/>
          <p:cNvGrpSpPr/>
          <p:nvPr/>
        </p:nvGrpSpPr>
        <p:grpSpPr>
          <a:xfrm>
            <a:off x="5082017" y="2584810"/>
            <a:ext cx="3914775" cy="1046480"/>
            <a:chOff x="5082017" y="2567030"/>
            <a:chExt cx="3914775" cy="1046480"/>
          </a:xfrm>
        </p:grpSpPr>
        <p:sp>
          <p:nvSpPr>
            <p:cNvPr id="851" name="Google Shape;851;p31"/>
            <p:cNvSpPr txBox="1"/>
            <p:nvPr/>
          </p:nvSpPr>
          <p:spPr>
            <a:xfrm flipH="1">
              <a:off x="5698602" y="2567030"/>
              <a:ext cx="3298190" cy="1046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Aplikasi ini hanya sebagai penghubung untuk masyarakat dan pihak DISDUKCAPIL untuk bertukar informasi dan berkas yang dibutuhkan </a:t>
              </a:r>
              <a:r>
                <a:rPr lang="en-US" altLang="en-GB"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untuk pembuatan akta kelahiran</a:t>
              </a:r>
              <a:endParaRPr lang="en-US" alt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5082017" y="2791185"/>
              <a:ext cx="5877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854" name="Google Shape;854;p31"/>
          <p:cNvGrpSpPr/>
          <p:nvPr/>
        </p:nvGrpSpPr>
        <p:grpSpPr>
          <a:xfrm>
            <a:off x="5082017" y="4035954"/>
            <a:ext cx="3815080" cy="720090"/>
            <a:chOff x="5082017" y="3680354"/>
            <a:chExt cx="3815080" cy="720090"/>
          </a:xfrm>
        </p:grpSpPr>
        <p:sp>
          <p:nvSpPr>
            <p:cNvPr id="855" name="Google Shape;855;p31"/>
            <p:cNvSpPr txBox="1"/>
            <p:nvPr/>
          </p:nvSpPr>
          <p:spPr>
            <a:xfrm flipH="1">
              <a:off x="5698602" y="3680354"/>
              <a:ext cx="3198495" cy="720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Aplikasi ini harus menggunakan smartphone dengan sistem operasi android dan memerlukan koneksi internet.</a:t>
              </a:r>
              <a:endPara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5082017" y="3713374"/>
              <a:ext cx="5877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6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1"/>
          <p:cNvSpPr txBox="1"/>
          <p:nvPr>
            <p:ph type="title"/>
          </p:nvPr>
        </p:nvSpPr>
        <p:spPr>
          <a:xfrm>
            <a:off x="412110" y="291675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Tujuan Penelitian</a:t>
            </a:r>
            <a:endParaRPr lang="en-US" altLang="en-GB"/>
          </a:p>
        </p:txBody>
      </p:sp>
      <p:grpSp>
        <p:nvGrpSpPr>
          <p:cNvPr id="846" name="Google Shape;846;p31"/>
          <p:cNvGrpSpPr/>
          <p:nvPr/>
        </p:nvGrpSpPr>
        <p:grpSpPr>
          <a:xfrm>
            <a:off x="5082017" y="1550225"/>
            <a:ext cx="3914775" cy="587700"/>
            <a:chOff x="5082017" y="1550225"/>
            <a:chExt cx="3914775" cy="587700"/>
          </a:xfrm>
        </p:grpSpPr>
        <p:sp>
          <p:nvSpPr>
            <p:cNvPr id="847" name="Google Shape;847;p31"/>
            <p:cNvSpPr txBox="1"/>
            <p:nvPr/>
          </p:nvSpPr>
          <p:spPr>
            <a:xfrm flipH="1">
              <a:off x="5698602" y="1616750"/>
              <a:ext cx="329819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Memudahkan akses informasi layanan permohonan akta kelahiran di DISDUKCAPIL </a:t>
              </a:r>
              <a:endPara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5082017" y="1550225"/>
              <a:ext cx="5877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850" name="Google Shape;850;p31"/>
          <p:cNvGrpSpPr/>
          <p:nvPr/>
        </p:nvGrpSpPr>
        <p:grpSpPr>
          <a:xfrm>
            <a:off x="5082017" y="2429870"/>
            <a:ext cx="3914775" cy="873125"/>
            <a:chOff x="5082017" y="2412090"/>
            <a:chExt cx="3914775" cy="873125"/>
          </a:xfrm>
        </p:grpSpPr>
        <p:sp>
          <p:nvSpPr>
            <p:cNvPr id="851" name="Google Shape;851;p31"/>
            <p:cNvSpPr txBox="1"/>
            <p:nvPr/>
          </p:nvSpPr>
          <p:spPr>
            <a:xfrm flipH="1">
              <a:off x="5698602" y="2412090"/>
              <a:ext cx="3298190" cy="87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</a:t>
              </a:r>
              <a:r>
                <a:rPr lang="en-GB"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udahkan pengguna melakukan permohonan pembuatan akta kelahiran secara online  tanpa harus ke Kantor DISDUKCAPIL.</a:t>
              </a:r>
              <a:endPara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5082017" y="2485750"/>
              <a:ext cx="5877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854" name="Google Shape;854;p31"/>
          <p:cNvGrpSpPr/>
          <p:nvPr/>
        </p:nvGrpSpPr>
        <p:grpSpPr>
          <a:xfrm>
            <a:off x="5082017" y="3419369"/>
            <a:ext cx="3815080" cy="720090"/>
            <a:chOff x="5082017" y="3680354"/>
            <a:chExt cx="3815080" cy="720090"/>
          </a:xfrm>
        </p:grpSpPr>
        <p:sp>
          <p:nvSpPr>
            <p:cNvPr id="855" name="Google Shape;855;p31"/>
            <p:cNvSpPr txBox="1"/>
            <p:nvPr/>
          </p:nvSpPr>
          <p:spPr>
            <a:xfrm flipH="1">
              <a:off x="5698602" y="3680354"/>
              <a:ext cx="3198495" cy="720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Data pengguna akan tersimpan dalam database dan dapat dikelola oleh user admin.</a:t>
              </a:r>
              <a:endPara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5082017" y="3713374"/>
              <a:ext cx="5877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34" name="Google Shape;934;p33"/>
          <p:cNvGrpSpPr/>
          <p:nvPr/>
        </p:nvGrpSpPr>
        <p:grpSpPr>
          <a:xfrm flipH="1">
            <a:off x="1819270" y="1096286"/>
            <a:ext cx="1937679" cy="3519056"/>
            <a:chOff x="6794723" y="1167406"/>
            <a:chExt cx="1937679" cy="3519056"/>
          </a:xfrm>
        </p:grpSpPr>
        <p:sp>
          <p:nvSpPr>
            <p:cNvPr id="935" name="Google Shape;935;p33"/>
            <p:cNvSpPr/>
            <p:nvPr/>
          </p:nvSpPr>
          <p:spPr>
            <a:xfrm>
              <a:off x="7193773" y="1167406"/>
              <a:ext cx="604136" cy="482399"/>
            </a:xfrm>
            <a:custGeom>
              <a:avLst/>
              <a:gdLst/>
              <a:ahLst/>
              <a:cxnLst/>
              <a:rect l="l" t="t" r="r" b="b"/>
              <a:pathLst>
                <a:path w="25637" h="20471" extrusionOk="0">
                  <a:moveTo>
                    <a:pt x="5342" y="0"/>
                  </a:moveTo>
                  <a:cubicBezTo>
                    <a:pt x="5282" y="0"/>
                    <a:pt x="5223" y="2"/>
                    <a:pt x="5162" y="4"/>
                  </a:cubicBezTo>
                  <a:lnTo>
                    <a:pt x="5072" y="4"/>
                  </a:lnTo>
                  <a:cubicBezTo>
                    <a:pt x="1993" y="185"/>
                    <a:pt x="1" y="3445"/>
                    <a:pt x="1268" y="6253"/>
                  </a:cubicBezTo>
                  <a:cubicBezTo>
                    <a:pt x="2025" y="7927"/>
                    <a:pt x="3651" y="8861"/>
                    <a:pt x="5321" y="8861"/>
                  </a:cubicBezTo>
                  <a:cubicBezTo>
                    <a:pt x="6450" y="8861"/>
                    <a:pt x="7600" y="8434"/>
                    <a:pt x="8513" y="7520"/>
                  </a:cubicBezTo>
                  <a:cubicBezTo>
                    <a:pt x="8960" y="9173"/>
                    <a:pt x="10332" y="9988"/>
                    <a:pt x="11716" y="9988"/>
                  </a:cubicBezTo>
                  <a:cubicBezTo>
                    <a:pt x="13139" y="9988"/>
                    <a:pt x="14574" y="9128"/>
                    <a:pt x="15033" y="7430"/>
                  </a:cubicBezTo>
                  <a:lnTo>
                    <a:pt x="15305" y="14312"/>
                  </a:lnTo>
                  <a:lnTo>
                    <a:pt x="16120" y="20470"/>
                  </a:lnTo>
                  <a:cubicBezTo>
                    <a:pt x="16120" y="20470"/>
                    <a:pt x="25637" y="5647"/>
                    <a:pt x="16568" y="5647"/>
                  </a:cubicBezTo>
                  <a:cubicBezTo>
                    <a:pt x="16233" y="5647"/>
                    <a:pt x="15873" y="5667"/>
                    <a:pt x="15486" y="5709"/>
                  </a:cubicBezTo>
                  <a:cubicBezTo>
                    <a:pt x="14929" y="4039"/>
                    <a:pt x="13400" y="3044"/>
                    <a:pt x="11823" y="3044"/>
                  </a:cubicBezTo>
                  <a:cubicBezTo>
                    <a:pt x="11091" y="3044"/>
                    <a:pt x="10350" y="3258"/>
                    <a:pt x="9690" y="3717"/>
                  </a:cubicBezTo>
                  <a:cubicBezTo>
                    <a:pt x="9338" y="1601"/>
                    <a:pt x="7526" y="0"/>
                    <a:pt x="5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7385828" y="1532404"/>
              <a:ext cx="202753" cy="382083"/>
            </a:xfrm>
            <a:custGeom>
              <a:avLst/>
              <a:gdLst/>
              <a:ahLst/>
              <a:cxnLst/>
              <a:rect l="l" t="t" r="r" b="b"/>
              <a:pathLst>
                <a:path w="8604" h="16214" extrusionOk="0">
                  <a:moveTo>
                    <a:pt x="8604" y="0"/>
                  </a:moveTo>
                  <a:lnTo>
                    <a:pt x="1" y="1993"/>
                  </a:lnTo>
                  <a:lnTo>
                    <a:pt x="182" y="12135"/>
                  </a:lnTo>
                  <a:cubicBezTo>
                    <a:pt x="182" y="14433"/>
                    <a:pt x="1993" y="16213"/>
                    <a:pt x="4269" y="16213"/>
                  </a:cubicBezTo>
                  <a:cubicBezTo>
                    <a:pt x="4325" y="16213"/>
                    <a:pt x="4382" y="16212"/>
                    <a:pt x="4438" y="16210"/>
                  </a:cubicBezTo>
                  <a:cubicBezTo>
                    <a:pt x="6612" y="16120"/>
                    <a:pt x="8332" y="14308"/>
                    <a:pt x="8332" y="12135"/>
                  </a:cubicBezTo>
                  <a:lnTo>
                    <a:pt x="8604" y="0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7270595" y="1340350"/>
              <a:ext cx="322251" cy="377723"/>
            </a:xfrm>
            <a:custGeom>
              <a:avLst/>
              <a:gdLst/>
              <a:ahLst/>
              <a:cxnLst/>
              <a:rect l="l" t="t" r="r" b="b"/>
              <a:pathLst>
                <a:path w="13675" h="16029" extrusionOk="0">
                  <a:moveTo>
                    <a:pt x="3080" y="0"/>
                  </a:moveTo>
                  <a:cubicBezTo>
                    <a:pt x="1359" y="0"/>
                    <a:pt x="1" y="1359"/>
                    <a:pt x="1" y="3079"/>
                  </a:cubicBezTo>
                  <a:lnTo>
                    <a:pt x="1" y="9328"/>
                  </a:lnTo>
                  <a:cubicBezTo>
                    <a:pt x="1" y="13040"/>
                    <a:pt x="2989" y="16029"/>
                    <a:pt x="6702" y="16029"/>
                  </a:cubicBezTo>
                  <a:lnTo>
                    <a:pt x="6974" y="16029"/>
                  </a:lnTo>
                  <a:cubicBezTo>
                    <a:pt x="10687" y="16029"/>
                    <a:pt x="13675" y="13040"/>
                    <a:pt x="13675" y="9328"/>
                  </a:cubicBezTo>
                  <a:lnTo>
                    <a:pt x="13675" y="1721"/>
                  </a:lnTo>
                  <a:cubicBezTo>
                    <a:pt x="13675" y="815"/>
                    <a:pt x="12860" y="0"/>
                    <a:pt x="11954" y="0"/>
                  </a:cubicBez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7426383" y="1496043"/>
              <a:ext cx="26581" cy="19653"/>
            </a:xfrm>
            <a:custGeom>
              <a:avLst/>
              <a:gdLst/>
              <a:ahLst/>
              <a:cxnLst/>
              <a:rect l="l" t="t" r="r" b="b"/>
              <a:pathLst>
                <a:path w="1128" h="834" extrusionOk="0">
                  <a:moveTo>
                    <a:pt x="609" y="0"/>
                  </a:moveTo>
                  <a:cubicBezTo>
                    <a:pt x="589" y="0"/>
                    <a:pt x="567" y="1"/>
                    <a:pt x="544" y="4"/>
                  </a:cubicBezTo>
                  <a:cubicBezTo>
                    <a:pt x="182" y="4"/>
                    <a:pt x="0" y="276"/>
                    <a:pt x="0" y="547"/>
                  </a:cubicBezTo>
                  <a:cubicBezTo>
                    <a:pt x="21" y="754"/>
                    <a:pt x="104" y="834"/>
                    <a:pt x="208" y="834"/>
                  </a:cubicBezTo>
                  <a:cubicBezTo>
                    <a:pt x="549" y="834"/>
                    <a:pt x="1127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7298355" y="1496114"/>
              <a:ext cx="27760" cy="26228"/>
            </a:xfrm>
            <a:custGeom>
              <a:avLst/>
              <a:gdLst/>
              <a:ahLst/>
              <a:cxnLst/>
              <a:rect l="l" t="t" r="r" b="b"/>
              <a:pathLst>
                <a:path w="1178" h="1113" extrusionOk="0">
                  <a:moveTo>
                    <a:pt x="543" y="1"/>
                  </a:moveTo>
                  <a:cubicBezTo>
                    <a:pt x="181" y="1"/>
                    <a:pt x="0" y="273"/>
                    <a:pt x="0" y="544"/>
                  </a:cubicBezTo>
                  <a:cubicBezTo>
                    <a:pt x="43" y="929"/>
                    <a:pt x="308" y="1112"/>
                    <a:pt x="576" y="1112"/>
                  </a:cubicBezTo>
                  <a:cubicBezTo>
                    <a:pt x="875" y="1112"/>
                    <a:pt x="1177" y="884"/>
                    <a:pt x="1177" y="454"/>
                  </a:cubicBezTo>
                  <a:cubicBezTo>
                    <a:pt x="1087" y="182"/>
                    <a:pt x="815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7345296" y="1521729"/>
              <a:ext cx="29904" cy="51230"/>
            </a:xfrm>
            <a:custGeom>
              <a:avLst/>
              <a:gdLst/>
              <a:ahLst/>
              <a:cxnLst/>
              <a:rect l="l" t="t" r="r" b="b"/>
              <a:pathLst>
                <a:path w="1269" h="2174" fill="none" extrusionOk="0">
                  <a:moveTo>
                    <a:pt x="181" y="1"/>
                  </a:moveTo>
                  <a:lnTo>
                    <a:pt x="0" y="1268"/>
                  </a:lnTo>
                  <a:cubicBezTo>
                    <a:pt x="0" y="1268"/>
                    <a:pt x="91" y="2174"/>
                    <a:pt x="1268" y="1812"/>
                  </a:cubicBezTo>
                </a:path>
              </a:pathLst>
            </a:custGeom>
            <a:noFill/>
            <a:ln w="11325" cap="rnd" cmpd="sng">
              <a:solidFill>
                <a:srgbClr val="CEAE7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7400768" y="1434233"/>
              <a:ext cx="83255" cy="25639"/>
            </a:xfrm>
            <a:custGeom>
              <a:avLst/>
              <a:gdLst/>
              <a:ahLst/>
              <a:cxnLst/>
              <a:rect l="l" t="t" r="r" b="b"/>
              <a:pathLst>
                <a:path w="3533" h="1088" extrusionOk="0">
                  <a:moveTo>
                    <a:pt x="544" y="1"/>
                  </a:moveTo>
                  <a:cubicBezTo>
                    <a:pt x="272" y="1"/>
                    <a:pt x="1" y="182"/>
                    <a:pt x="1" y="454"/>
                  </a:cubicBezTo>
                  <a:cubicBezTo>
                    <a:pt x="1" y="725"/>
                    <a:pt x="182" y="997"/>
                    <a:pt x="544" y="997"/>
                  </a:cubicBezTo>
                  <a:lnTo>
                    <a:pt x="2989" y="1087"/>
                  </a:lnTo>
                  <a:lnTo>
                    <a:pt x="3080" y="1087"/>
                  </a:lnTo>
                  <a:cubicBezTo>
                    <a:pt x="3351" y="1087"/>
                    <a:pt x="3532" y="816"/>
                    <a:pt x="3532" y="635"/>
                  </a:cubicBezTo>
                  <a:cubicBezTo>
                    <a:pt x="3532" y="363"/>
                    <a:pt x="3261" y="91"/>
                    <a:pt x="2989" y="91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7272739" y="1434091"/>
              <a:ext cx="65534" cy="23636"/>
            </a:xfrm>
            <a:custGeom>
              <a:avLst/>
              <a:gdLst/>
              <a:ahLst/>
              <a:cxnLst/>
              <a:rect l="l" t="t" r="r" b="b"/>
              <a:pathLst>
                <a:path w="2781" h="1003" extrusionOk="0">
                  <a:moveTo>
                    <a:pt x="2163" y="1"/>
                  </a:moveTo>
                  <a:cubicBezTo>
                    <a:pt x="2137" y="1"/>
                    <a:pt x="2111" y="3"/>
                    <a:pt x="2083" y="7"/>
                  </a:cubicBezTo>
                  <a:lnTo>
                    <a:pt x="544" y="7"/>
                  </a:lnTo>
                  <a:cubicBezTo>
                    <a:pt x="181" y="7"/>
                    <a:pt x="0" y="188"/>
                    <a:pt x="0" y="460"/>
                  </a:cubicBezTo>
                  <a:cubicBezTo>
                    <a:pt x="0" y="731"/>
                    <a:pt x="181" y="1003"/>
                    <a:pt x="453" y="1003"/>
                  </a:cubicBezTo>
                  <a:lnTo>
                    <a:pt x="2174" y="1003"/>
                  </a:lnTo>
                  <a:cubicBezTo>
                    <a:pt x="2780" y="916"/>
                    <a:pt x="2724" y="1"/>
                    <a:pt x="2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7332477" y="1598551"/>
              <a:ext cx="98195" cy="27877"/>
            </a:xfrm>
            <a:custGeom>
              <a:avLst/>
              <a:gdLst/>
              <a:ahLst/>
              <a:cxnLst/>
              <a:rect l="l" t="t" r="r" b="b"/>
              <a:pathLst>
                <a:path w="4167" h="1183" extrusionOk="0">
                  <a:moveTo>
                    <a:pt x="1" y="1"/>
                  </a:moveTo>
                  <a:cubicBezTo>
                    <a:pt x="1" y="1"/>
                    <a:pt x="91" y="1178"/>
                    <a:pt x="1903" y="1178"/>
                  </a:cubicBezTo>
                  <a:cubicBezTo>
                    <a:pt x="1974" y="1181"/>
                    <a:pt x="2044" y="1183"/>
                    <a:pt x="2111" y="1183"/>
                  </a:cubicBezTo>
                  <a:cubicBezTo>
                    <a:pt x="3998" y="1183"/>
                    <a:pt x="4167" y="1"/>
                    <a:pt x="4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7285535" y="1314734"/>
              <a:ext cx="324396" cy="217693"/>
            </a:xfrm>
            <a:custGeom>
              <a:avLst/>
              <a:gdLst/>
              <a:ahLst/>
              <a:cxnLst/>
              <a:rect l="l" t="t" r="r" b="b"/>
              <a:pathLst>
                <a:path w="13766" h="9238" extrusionOk="0">
                  <a:moveTo>
                    <a:pt x="272" y="1"/>
                  </a:moveTo>
                  <a:lnTo>
                    <a:pt x="1" y="2355"/>
                  </a:lnTo>
                  <a:lnTo>
                    <a:pt x="9781" y="2536"/>
                  </a:lnTo>
                  <a:cubicBezTo>
                    <a:pt x="9056" y="8332"/>
                    <a:pt x="12860" y="9237"/>
                    <a:pt x="12860" y="9237"/>
                  </a:cubicBezTo>
                  <a:lnTo>
                    <a:pt x="13584" y="2989"/>
                  </a:lnTo>
                  <a:cubicBezTo>
                    <a:pt x="13765" y="1449"/>
                    <a:pt x="12588" y="91"/>
                    <a:pt x="11049" y="91"/>
                  </a:cubicBezTo>
                  <a:lnTo>
                    <a:pt x="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7554412" y="1476909"/>
              <a:ext cx="119545" cy="102319"/>
            </a:xfrm>
            <a:custGeom>
              <a:avLst/>
              <a:gdLst/>
              <a:ahLst/>
              <a:cxnLst/>
              <a:rect l="l" t="t" r="r" b="b"/>
              <a:pathLst>
                <a:path w="5073" h="4342" extrusionOk="0">
                  <a:moveTo>
                    <a:pt x="2174" y="1"/>
                  </a:moveTo>
                  <a:cubicBezTo>
                    <a:pt x="997" y="1"/>
                    <a:pt x="1" y="906"/>
                    <a:pt x="91" y="2174"/>
                  </a:cubicBezTo>
                  <a:cubicBezTo>
                    <a:pt x="30" y="3467"/>
                    <a:pt x="1099" y="4342"/>
                    <a:pt x="2217" y="4342"/>
                  </a:cubicBezTo>
                  <a:cubicBezTo>
                    <a:pt x="2743" y="4342"/>
                    <a:pt x="3279" y="4148"/>
                    <a:pt x="3714" y="3714"/>
                  </a:cubicBezTo>
                  <a:cubicBezTo>
                    <a:pt x="5072" y="2355"/>
                    <a:pt x="4167" y="1"/>
                    <a:pt x="2174" y="1"/>
                  </a:cubicBez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7656849" y="4295919"/>
              <a:ext cx="200632" cy="243285"/>
            </a:xfrm>
            <a:custGeom>
              <a:avLst/>
              <a:gdLst/>
              <a:ahLst/>
              <a:cxnLst/>
              <a:rect l="l" t="t" r="r" b="b"/>
              <a:pathLst>
                <a:path w="8514" h="10324" extrusionOk="0">
                  <a:moveTo>
                    <a:pt x="1" y="0"/>
                  </a:moveTo>
                  <a:lnTo>
                    <a:pt x="1087" y="10324"/>
                  </a:lnTo>
                  <a:lnTo>
                    <a:pt x="8513" y="10324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7390093" y="4511444"/>
              <a:ext cx="495124" cy="175017"/>
            </a:xfrm>
            <a:custGeom>
              <a:avLst/>
              <a:gdLst/>
              <a:ahLst/>
              <a:cxnLst/>
              <a:rect l="l" t="t" r="r" b="b"/>
              <a:pathLst>
                <a:path w="21011" h="7427" extrusionOk="0">
                  <a:moveTo>
                    <a:pt x="10415" y="1"/>
                  </a:moveTo>
                  <a:lnTo>
                    <a:pt x="2537" y="3261"/>
                  </a:lnTo>
                  <a:cubicBezTo>
                    <a:pt x="997" y="3985"/>
                    <a:pt x="1" y="5615"/>
                    <a:pt x="1" y="7426"/>
                  </a:cubicBezTo>
                  <a:lnTo>
                    <a:pt x="21010" y="7426"/>
                  </a:lnTo>
                  <a:lnTo>
                    <a:pt x="19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7616317" y="4449893"/>
              <a:ext cx="131092" cy="72250"/>
            </a:xfrm>
            <a:custGeom>
              <a:avLst/>
              <a:gdLst/>
              <a:ahLst/>
              <a:cxnLst/>
              <a:rect l="l" t="t" r="r" b="b"/>
              <a:pathLst>
                <a:path w="5563" h="3066" extrusionOk="0">
                  <a:moveTo>
                    <a:pt x="2787" y="1"/>
                  </a:moveTo>
                  <a:cubicBezTo>
                    <a:pt x="2587" y="1"/>
                    <a:pt x="2381" y="25"/>
                    <a:pt x="2173" y="77"/>
                  </a:cubicBezTo>
                  <a:lnTo>
                    <a:pt x="0" y="2884"/>
                  </a:lnTo>
                  <a:lnTo>
                    <a:pt x="5162" y="3065"/>
                  </a:lnTo>
                  <a:cubicBezTo>
                    <a:pt x="5563" y="1462"/>
                    <a:pt x="4331" y="1"/>
                    <a:pt x="27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7426383" y="2659141"/>
              <a:ext cx="484426" cy="1702948"/>
            </a:xfrm>
            <a:custGeom>
              <a:avLst/>
              <a:gdLst/>
              <a:ahLst/>
              <a:cxnLst/>
              <a:rect l="l" t="t" r="r" b="b"/>
              <a:pathLst>
                <a:path w="20557" h="72266" extrusionOk="0">
                  <a:moveTo>
                    <a:pt x="0" y="1"/>
                  </a:moveTo>
                  <a:lnTo>
                    <a:pt x="2083" y="30971"/>
                  </a:lnTo>
                  <a:lnTo>
                    <a:pt x="6611" y="72266"/>
                  </a:lnTo>
                  <a:lnTo>
                    <a:pt x="20557" y="72266"/>
                  </a:lnTo>
                  <a:lnTo>
                    <a:pt x="16663" y="16029"/>
                  </a:lnTo>
                  <a:cubicBezTo>
                    <a:pt x="17297" y="6159"/>
                    <a:pt x="15124" y="91"/>
                    <a:pt x="15124" y="9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7159627" y="4210567"/>
              <a:ext cx="221959" cy="268900"/>
            </a:xfrm>
            <a:custGeom>
              <a:avLst/>
              <a:gdLst/>
              <a:ahLst/>
              <a:cxnLst/>
              <a:rect l="l" t="t" r="r" b="b"/>
              <a:pathLst>
                <a:path w="9419" h="11411" extrusionOk="0">
                  <a:moveTo>
                    <a:pt x="7245" y="0"/>
                  </a:moveTo>
                  <a:lnTo>
                    <a:pt x="1" y="1630"/>
                  </a:lnTo>
                  <a:lnTo>
                    <a:pt x="2174" y="11410"/>
                  </a:lnTo>
                  <a:lnTo>
                    <a:pt x="9419" y="9780"/>
                  </a:lnTo>
                  <a:lnTo>
                    <a:pt x="7245" y="0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6948367" y="4413273"/>
              <a:ext cx="478040" cy="273189"/>
            </a:xfrm>
            <a:custGeom>
              <a:avLst/>
              <a:gdLst/>
              <a:ahLst/>
              <a:cxnLst/>
              <a:rect l="l" t="t" r="r" b="b"/>
              <a:pathLst>
                <a:path w="20286" h="11593" extrusionOk="0">
                  <a:moveTo>
                    <a:pt x="18112" y="1"/>
                  </a:moveTo>
                  <a:lnTo>
                    <a:pt x="8966" y="2084"/>
                  </a:lnTo>
                  <a:lnTo>
                    <a:pt x="1993" y="6974"/>
                  </a:lnTo>
                  <a:cubicBezTo>
                    <a:pt x="635" y="8061"/>
                    <a:pt x="1" y="9872"/>
                    <a:pt x="363" y="11592"/>
                  </a:cubicBezTo>
                  <a:lnTo>
                    <a:pt x="20285" y="7155"/>
                  </a:lnTo>
                  <a:lnTo>
                    <a:pt x="181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7142566" y="4392158"/>
              <a:ext cx="119522" cy="83043"/>
            </a:xfrm>
            <a:custGeom>
              <a:avLst/>
              <a:gdLst/>
              <a:ahLst/>
              <a:cxnLst/>
              <a:rect l="l" t="t" r="r" b="b"/>
              <a:pathLst>
                <a:path w="5072" h="3524" extrusionOk="0">
                  <a:moveTo>
                    <a:pt x="2589" y="1"/>
                  </a:moveTo>
                  <a:cubicBezTo>
                    <a:pt x="2215" y="1"/>
                    <a:pt x="1828" y="84"/>
                    <a:pt x="1449" y="263"/>
                  </a:cubicBezTo>
                  <a:lnTo>
                    <a:pt x="0" y="3523"/>
                  </a:lnTo>
                  <a:lnTo>
                    <a:pt x="0" y="3523"/>
                  </a:lnTo>
                  <a:lnTo>
                    <a:pt x="5072" y="2527"/>
                  </a:lnTo>
                  <a:cubicBezTo>
                    <a:pt x="5072" y="1044"/>
                    <a:pt x="3914" y="1"/>
                    <a:pt x="25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6863015" y="2671961"/>
              <a:ext cx="796002" cy="1658128"/>
            </a:xfrm>
            <a:custGeom>
              <a:avLst/>
              <a:gdLst/>
              <a:ahLst/>
              <a:cxnLst/>
              <a:rect l="l" t="t" r="r" b="b"/>
              <a:pathLst>
                <a:path w="33779" h="70364" extrusionOk="0">
                  <a:moveTo>
                    <a:pt x="33778" y="0"/>
                  </a:moveTo>
                  <a:lnTo>
                    <a:pt x="14037" y="91"/>
                  </a:lnTo>
                  <a:lnTo>
                    <a:pt x="725" y="33235"/>
                  </a:lnTo>
                  <a:cubicBezTo>
                    <a:pt x="91" y="34684"/>
                    <a:pt x="0" y="36314"/>
                    <a:pt x="272" y="37853"/>
                  </a:cubicBezTo>
                  <a:lnTo>
                    <a:pt x="9962" y="70363"/>
                  </a:lnTo>
                  <a:lnTo>
                    <a:pt x="23907" y="67465"/>
                  </a:lnTo>
                  <a:lnTo>
                    <a:pt x="15667" y="37129"/>
                  </a:lnTo>
                  <a:lnTo>
                    <a:pt x="337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7078540" y="1846102"/>
              <a:ext cx="189957" cy="535656"/>
            </a:xfrm>
            <a:custGeom>
              <a:avLst/>
              <a:gdLst/>
              <a:ahLst/>
              <a:cxnLst/>
              <a:rect l="l" t="t" r="r" b="b"/>
              <a:pathLst>
                <a:path w="8061" h="22731" extrusionOk="0">
                  <a:moveTo>
                    <a:pt x="5615" y="0"/>
                  </a:moveTo>
                  <a:cubicBezTo>
                    <a:pt x="5615" y="0"/>
                    <a:pt x="1" y="2808"/>
                    <a:pt x="544" y="22277"/>
                  </a:cubicBezTo>
                  <a:lnTo>
                    <a:pt x="8060" y="22730"/>
                  </a:lnTo>
                  <a:lnTo>
                    <a:pt x="7064" y="1811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7163893" y="1805546"/>
              <a:ext cx="685035" cy="868559"/>
            </a:xfrm>
            <a:custGeom>
              <a:avLst/>
              <a:gdLst/>
              <a:ahLst/>
              <a:cxnLst/>
              <a:rect l="l" t="t" r="r" b="b"/>
              <a:pathLst>
                <a:path w="29070" h="36858" extrusionOk="0">
                  <a:moveTo>
                    <a:pt x="13766" y="1"/>
                  </a:moveTo>
                  <a:lnTo>
                    <a:pt x="2899" y="1359"/>
                  </a:lnTo>
                  <a:cubicBezTo>
                    <a:pt x="906" y="1631"/>
                    <a:pt x="1" y="4800"/>
                    <a:pt x="91" y="5978"/>
                  </a:cubicBezTo>
                  <a:lnTo>
                    <a:pt x="1178" y="36858"/>
                  </a:lnTo>
                  <a:lnTo>
                    <a:pt x="26444" y="36858"/>
                  </a:lnTo>
                  <a:lnTo>
                    <a:pt x="28798" y="6702"/>
                  </a:lnTo>
                  <a:cubicBezTo>
                    <a:pt x="29070" y="4257"/>
                    <a:pt x="27621" y="1359"/>
                    <a:pt x="25357" y="1359"/>
                  </a:cubicBezTo>
                  <a:lnTo>
                    <a:pt x="137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7353827" y="1799160"/>
              <a:ext cx="266779" cy="113253"/>
            </a:xfrm>
            <a:custGeom>
              <a:avLst/>
              <a:gdLst/>
              <a:ahLst/>
              <a:cxnLst/>
              <a:rect l="l" t="t" r="r" b="b"/>
              <a:pathLst>
                <a:path w="11321" h="4806" extrusionOk="0">
                  <a:moveTo>
                    <a:pt x="5706" y="0"/>
                  </a:moveTo>
                  <a:lnTo>
                    <a:pt x="544" y="906"/>
                  </a:lnTo>
                  <a:cubicBezTo>
                    <a:pt x="0" y="1721"/>
                    <a:pt x="182" y="2898"/>
                    <a:pt x="997" y="3532"/>
                  </a:cubicBezTo>
                  <a:cubicBezTo>
                    <a:pt x="1812" y="4256"/>
                    <a:pt x="2808" y="4618"/>
                    <a:pt x="3804" y="4709"/>
                  </a:cubicBezTo>
                  <a:cubicBezTo>
                    <a:pt x="4377" y="4775"/>
                    <a:pt x="4906" y="4805"/>
                    <a:pt x="5395" y="4805"/>
                  </a:cubicBezTo>
                  <a:cubicBezTo>
                    <a:pt x="10938" y="4805"/>
                    <a:pt x="11320" y="906"/>
                    <a:pt x="11320" y="906"/>
                  </a:cubicBezTo>
                  <a:lnTo>
                    <a:pt x="5706" y="0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6794723" y="2219536"/>
              <a:ext cx="1937679" cy="847232"/>
            </a:xfrm>
            <a:custGeom>
              <a:avLst/>
              <a:gdLst/>
              <a:ahLst/>
              <a:cxnLst/>
              <a:rect l="l" t="t" r="r" b="b"/>
              <a:pathLst>
                <a:path w="82227" h="35953" extrusionOk="0">
                  <a:moveTo>
                    <a:pt x="4438" y="1"/>
                  </a:moveTo>
                  <a:cubicBezTo>
                    <a:pt x="1993" y="1"/>
                    <a:pt x="0" y="1993"/>
                    <a:pt x="0" y="4438"/>
                  </a:cubicBezTo>
                  <a:lnTo>
                    <a:pt x="0" y="31515"/>
                  </a:lnTo>
                  <a:cubicBezTo>
                    <a:pt x="0" y="33960"/>
                    <a:pt x="1993" y="35952"/>
                    <a:pt x="4438" y="35952"/>
                  </a:cubicBezTo>
                  <a:lnTo>
                    <a:pt x="77789" y="35952"/>
                  </a:lnTo>
                  <a:cubicBezTo>
                    <a:pt x="80234" y="35952"/>
                    <a:pt x="82227" y="33960"/>
                    <a:pt x="82227" y="31515"/>
                  </a:cubicBezTo>
                  <a:lnTo>
                    <a:pt x="82227" y="4438"/>
                  </a:lnTo>
                  <a:cubicBezTo>
                    <a:pt x="82227" y="1993"/>
                    <a:pt x="80234" y="1"/>
                    <a:pt x="77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7033720" y="2458556"/>
              <a:ext cx="1459687" cy="24"/>
            </a:xfrm>
            <a:custGeom>
              <a:avLst/>
              <a:gdLst/>
              <a:ahLst/>
              <a:cxnLst/>
              <a:rect l="l" t="t" r="r" b="b"/>
              <a:pathLst>
                <a:path w="61943" h="1" fill="none" extrusionOk="0">
                  <a:moveTo>
                    <a:pt x="1" y="0"/>
                  </a:moveTo>
                  <a:lnTo>
                    <a:pt x="61942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05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7652584" y="2622875"/>
              <a:ext cx="840823" cy="24"/>
            </a:xfrm>
            <a:custGeom>
              <a:avLst/>
              <a:gdLst/>
              <a:ahLst/>
              <a:cxnLst/>
              <a:rect l="l" t="t" r="r" b="b"/>
              <a:pathLst>
                <a:path w="35681" h="1" fill="none" extrusionOk="0">
                  <a:moveTo>
                    <a:pt x="1" y="0"/>
                  </a:moveTo>
                  <a:lnTo>
                    <a:pt x="3568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05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8297039" y="2806399"/>
              <a:ext cx="196367" cy="24"/>
            </a:xfrm>
            <a:custGeom>
              <a:avLst/>
              <a:gdLst/>
              <a:ahLst/>
              <a:cxnLst/>
              <a:rect l="l" t="t" r="r" b="b"/>
              <a:pathLst>
                <a:path w="8333" h="1" fill="none" extrusionOk="0">
                  <a:moveTo>
                    <a:pt x="1" y="0"/>
                  </a:moveTo>
                  <a:lnTo>
                    <a:pt x="8332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05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7605642" y="1854609"/>
              <a:ext cx="503042" cy="646812"/>
            </a:xfrm>
            <a:custGeom>
              <a:avLst/>
              <a:gdLst/>
              <a:ahLst/>
              <a:cxnLst/>
              <a:rect l="l" t="t" r="r" b="b"/>
              <a:pathLst>
                <a:path w="21347" h="27448" extrusionOk="0">
                  <a:moveTo>
                    <a:pt x="8506" y="0"/>
                  </a:moveTo>
                  <a:cubicBezTo>
                    <a:pt x="8185" y="0"/>
                    <a:pt x="0" y="4982"/>
                    <a:pt x="0" y="4982"/>
                  </a:cubicBezTo>
                  <a:cubicBezTo>
                    <a:pt x="0" y="4982"/>
                    <a:pt x="6792" y="15215"/>
                    <a:pt x="12950" y="25539"/>
                  </a:cubicBezTo>
                  <a:cubicBezTo>
                    <a:pt x="13856" y="26716"/>
                    <a:pt x="15214" y="27440"/>
                    <a:pt x="16753" y="27440"/>
                  </a:cubicBezTo>
                  <a:cubicBezTo>
                    <a:pt x="16838" y="27445"/>
                    <a:pt x="16921" y="27448"/>
                    <a:pt x="17003" y="27448"/>
                  </a:cubicBezTo>
                  <a:cubicBezTo>
                    <a:pt x="19915" y="27448"/>
                    <a:pt x="21347" y="24375"/>
                    <a:pt x="20466" y="21645"/>
                  </a:cubicBezTo>
                  <a:cubicBezTo>
                    <a:pt x="20466" y="21645"/>
                    <a:pt x="9871" y="545"/>
                    <a:pt x="8513" y="2"/>
                  </a:cubicBezTo>
                  <a:cubicBezTo>
                    <a:pt x="8511" y="1"/>
                    <a:pt x="8509" y="0"/>
                    <a:pt x="8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7940666" y="2866136"/>
              <a:ext cx="134462" cy="115256"/>
            </a:xfrm>
            <a:custGeom>
              <a:avLst/>
              <a:gdLst/>
              <a:ahLst/>
              <a:cxnLst/>
              <a:rect l="l" t="t" r="r" b="b"/>
              <a:pathLst>
                <a:path w="5706" h="4891" extrusionOk="0">
                  <a:moveTo>
                    <a:pt x="182" y="1"/>
                  </a:moveTo>
                  <a:lnTo>
                    <a:pt x="1" y="4891"/>
                  </a:lnTo>
                  <a:lnTo>
                    <a:pt x="5525" y="4891"/>
                  </a:lnTo>
                  <a:lnTo>
                    <a:pt x="5706" y="272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7868109" y="2938080"/>
              <a:ext cx="264234" cy="222948"/>
            </a:xfrm>
            <a:custGeom>
              <a:avLst/>
              <a:gdLst/>
              <a:ahLst/>
              <a:cxnLst/>
              <a:rect l="l" t="t" r="r" b="b"/>
              <a:pathLst>
                <a:path w="11213" h="9461" extrusionOk="0">
                  <a:moveTo>
                    <a:pt x="5237" y="0"/>
                  </a:moveTo>
                  <a:cubicBezTo>
                    <a:pt x="4890" y="0"/>
                    <a:pt x="4533" y="38"/>
                    <a:pt x="4166" y="117"/>
                  </a:cubicBezTo>
                  <a:cubicBezTo>
                    <a:pt x="1631" y="661"/>
                    <a:pt x="1" y="3196"/>
                    <a:pt x="544" y="5732"/>
                  </a:cubicBezTo>
                  <a:cubicBezTo>
                    <a:pt x="1068" y="8142"/>
                    <a:pt x="3107" y="9460"/>
                    <a:pt x="5171" y="9460"/>
                  </a:cubicBezTo>
                  <a:cubicBezTo>
                    <a:pt x="6675" y="9460"/>
                    <a:pt x="8193" y="8760"/>
                    <a:pt x="9147" y="7271"/>
                  </a:cubicBezTo>
                  <a:cubicBezTo>
                    <a:pt x="11212" y="4050"/>
                    <a:pt x="8832" y="0"/>
                    <a:pt x="5237" y="0"/>
                  </a:cubicBez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7891580" y="2320371"/>
              <a:ext cx="226224" cy="567139"/>
            </a:xfrm>
            <a:custGeom>
              <a:avLst/>
              <a:gdLst/>
              <a:ahLst/>
              <a:cxnLst/>
              <a:rect l="l" t="t" r="r" b="b"/>
              <a:pathLst>
                <a:path w="9600" h="24067" extrusionOk="0">
                  <a:moveTo>
                    <a:pt x="4596" y="1"/>
                  </a:moveTo>
                  <a:cubicBezTo>
                    <a:pt x="4033" y="1"/>
                    <a:pt x="3458" y="109"/>
                    <a:pt x="2899" y="340"/>
                  </a:cubicBezTo>
                  <a:cubicBezTo>
                    <a:pt x="1088" y="1065"/>
                    <a:pt x="1" y="2966"/>
                    <a:pt x="273" y="4959"/>
                  </a:cubicBezTo>
                  <a:lnTo>
                    <a:pt x="635" y="24066"/>
                  </a:lnTo>
                  <a:lnTo>
                    <a:pt x="9600" y="23523"/>
                  </a:lnTo>
                  <a:lnTo>
                    <a:pt x="8876" y="3691"/>
                  </a:lnTo>
                  <a:cubicBezTo>
                    <a:pt x="8590" y="1481"/>
                    <a:pt x="6678" y="1"/>
                    <a:pt x="4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0" y="1884680"/>
            <a:ext cx="914400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Metode Analisa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6"/>
          <p:cNvSpPr txBox="1"/>
          <p:nvPr>
            <p:ph type="title"/>
          </p:nvPr>
        </p:nvSpPr>
        <p:spPr>
          <a:xfrm>
            <a:off x="411475" y="21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/>
              <a:t>Analisa pieces</a:t>
            </a:r>
            <a:endParaRPr lang="en-US" altLang="en-GB"/>
          </a:p>
        </p:txBody>
      </p:sp>
      <p:grpSp>
        <p:nvGrpSpPr>
          <p:cNvPr id="619" name="Google Shape;619;p26"/>
          <p:cNvGrpSpPr/>
          <p:nvPr/>
        </p:nvGrpSpPr>
        <p:grpSpPr>
          <a:xfrm>
            <a:off x="6603925" y="573040"/>
            <a:ext cx="2147400" cy="3519000"/>
            <a:chOff x="6584875" y="1167400"/>
            <a:chExt cx="2147400" cy="3519000"/>
          </a:xfrm>
        </p:grpSpPr>
        <p:sp>
          <p:nvSpPr>
            <p:cNvPr id="620" name="Google Shape;620;p26"/>
            <p:cNvSpPr/>
            <p:nvPr/>
          </p:nvSpPr>
          <p:spPr>
            <a:xfrm>
              <a:off x="6584875" y="1167400"/>
              <a:ext cx="2147400" cy="3519000"/>
            </a:xfrm>
            <a:prstGeom prst="roundRect">
              <a:avLst>
                <a:gd name="adj" fmla="val 619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7155740" y="1508395"/>
              <a:ext cx="1006475" cy="2931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5" name="Google Shape;645;p26"/>
          <p:cNvGrpSpPr/>
          <p:nvPr/>
        </p:nvGrpSpPr>
        <p:grpSpPr>
          <a:xfrm>
            <a:off x="5987181" y="1538350"/>
            <a:ext cx="353439" cy="2777075"/>
            <a:chOff x="5836837" y="1538350"/>
            <a:chExt cx="353439" cy="2777075"/>
          </a:xfrm>
        </p:grpSpPr>
        <p:sp>
          <p:nvSpPr>
            <p:cNvPr id="646" name="Google Shape;646;p26"/>
            <p:cNvSpPr/>
            <p:nvPr/>
          </p:nvSpPr>
          <p:spPr>
            <a:xfrm rot="10800000">
              <a:off x="5884825" y="1565487"/>
              <a:ext cx="279900" cy="27228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26"/>
            <p:cNvSpPr/>
            <p:nvPr/>
          </p:nvSpPr>
          <p:spPr>
            <a:xfrm rot="5400000">
              <a:off x="5836837" y="4267425"/>
              <a:ext cx="48000" cy="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5836837" y="1538350"/>
              <a:ext cx="48000" cy="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26"/>
            <p:cNvSpPr/>
            <p:nvPr/>
          </p:nvSpPr>
          <p:spPr>
            <a:xfrm rot="5400000">
              <a:off x="6142276" y="2902876"/>
              <a:ext cx="48000" cy="4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0" name="Google Shape;650;p26"/>
          <p:cNvGrpSpPr/>
          <p:nvPr/>
        </p:nvGrpSpPr>
        <p:grpSpPr>
          <a:xfrm>
            <a:off x="530110" y="2302098"/>
            <a:ext cx="350431" cy="339887"/>
            <a:chOff x="3270675" y="841800"/>
            <a:chExt cx="497700" cy="482725"/>
          </a:xfrm>
        </p:grpSpPr>
        <p:sp>
          <p:nvSpPr>
            <p:cNvPr id="651" name="Google Shape;651;p26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54" name="Google Shape;654;p26"/>
          <p:cNvGrpSpPr/>
          <p:nvPr/>
        </p:nvGrpSpPr>
        <p:grpSpPr>
          <a:xfrm>
            <a:off x="535699" y="4121798"/>
            <a:ext cx="339253" cy="339253"/>
            <a:chOff x="4456875" y="1435075"/>
            <a:chExt cx="481825" cy="481825"/>
          </a:xfrm>
        </p:grpSpPr>
        <p:sp>
          <p:nvSpPr>
            <p:cNvPr id="655" name="Google Shape;655;p26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4" name="Google Shape;674;p26"/>
          <p:cNvGrpSpPr/>
          <p:nvPr/>
        </p:nvGrpSpPr>
        <p:grpSpPr>
          <a:xfrm>
            <a:off x="535699" y="1392724"/>
            <a:ext cx="339253" cy="339253"/>
            <a:chOff x="1492675" y="2027925"/>
            <a:chExt cx="481825" cy="481825"/>
          </a:xfrm>
        </p:grpSpPr>
        <p:sp>
          <p:nvSpPr>
            <p:cNvPr id="675" name="Google Shape;675;p26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0" name="Google Shape;680;p26"/>
          <p:cNvGrpSpPr/>
          <p:nvPr/>
        </p:nvGrpSpPr>
        <p:grpSpPr>
          <a:xfrm>
            <a:off x="534035" y="3212098"/>
            <a:ext cx="342580" cy="339271"/>
            <a:chOff x="5049725" y="1435050"/>
            <a:chExt cx="486550" cy="481850"/>
          </a:xfrm>
        </p:grpSpPr>
        <p:sp>
          <p:nvSpPr>
            <p:cNvPr id="681" name="Google Shape;681;p26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5" name="Google Shape;685;p26"/>
          <p:cNvGrpSpPr/>
          <p:nvPr/>
        </p:nvGrpSpPr>
        <p:grpSpPr>
          <a:xfrm>
            <a:off x="7444218" y="2710644"/>
            <a:ext cx="466792" cy="437607"/>
            <a:chOff x="4456875" y="2635825"/>
            <a:chExt cx="481825" cy="451700"/>
          </a:xfrm>
        </p:grpSpPr>
        <p:sp>
          <p:nvSpPr>
            <p:cNvPr id="686" name="Google Shape;686;p26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aphicFrame>
        <p:nvGraphicFramePr>
          <p:cNvPr id="3" name="Table 2"/>
          <p:cNvGraphicFramePr/>
          <p:nvPr/>
        </p:nvGraphicFramePr>
        <p:xfrm>
          <a:off x="4572000" y="-3289078"/>
          <a:ext cx="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PIECES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Sistem Lama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Sistem Baru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88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Peformance (Kinerja) 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Sistem permohonan pembuatan akta kelahiran sebelumnya masih dilakukan dengan cara menyediakan berkas yang di perlukan dan medatangin kantor DISDUKCAPIL, membuat antrian dan melakukan layanan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Dengan sistem yang diusulkan penulis, maka permohonan pembuatan akta kelahiran ini dapat dilakukan hanya dengan aplikasi dan di akses secara online dan dengan prosedur yang di lakukan secara online pula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9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Informations(informasi)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Informasi yang di berikan sudah tersedia di website DISDUKCAPIL kota Palangka Raya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Penulis menambahkan beeberapa informasi di yang berkaitan dengan permohonan pembuatan akta kelahiran ini, seperti informasi hukum yang terkait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Economy(Ekonomi)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Proses pencatatan laporan terkait informasi riwayat antrian masih menggunakan metode manual dengan menggunakan kertas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Biaya yang di keluarkan memang memerlukan biaya lebih seperti biaya maintenance server dan mungkin biaya developer untuk pengembangan aplikasi lebih lanjut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Control(Kendali)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Sistem laporan mayrakat yang melakukan pelayanan masih di lakukan secara manual dengan tulis tangan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Riwayat layanan yang sudah terdaftar akan disimpan di database dan dapat dilihat kembali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1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Effeciency(Efesiensi)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Membutuhan waktu dan mungkin biaya transport untuk datang ke kantor DISDUKCAPIL, belum lagi menuggu untuk antrian layanan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Dimudahkan karena hanya dengan membuat melaukan upload dari file yang di butuhkan sebagai syarat maka antrian akan tedaftar dan di lakukan pelayanan ketika sudah mendapatkan giliran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1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Service(Pelayanan)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Pelayanan yang dilakukan masih dengan metode yang mana masyarakat yang mau membuat akta harus datang dan membawa berkas-berkas syarat yang dibutuhkan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Pelayanan dapat dilakukan dimanapun dan kapanpun hanya melakukan upload berkas yang dibutuhkan dalam bentuk s</a:t>
                      </a:r>
                      <a:r>
                        <a:rPr lang="en-US" sz="100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oft file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363855" y="572770"/>
          <a:ext cx="562356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520"/>
                <a:gridCol w="1874520"/>
                <a:gridCol w="1874520"/>
              </a:tblGrid>
              <a:tr h="336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Pieces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Sistem Lama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Sistem Baru</a:t>
                      </a:r>
                      <a:endParaRPr lang="en-US"/>
                    </a:p>
                  </a:txBody>
                  <a:tcPr/>
                </a:tc>
              </a:tr>
              <a:tr h="1158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Peformance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pelayanan masih menggunakan berkas fisik dan di antar ke kantor Dukcapil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permohonan dapat dilakukan dimanapun dengan bantuan smartphone dan koneksi internet</a:t>
                      </a:r>
                      <a:endParaRPr lang="en-US"/>
                    </a:p>
                  </a:txBody>
                  <a:tcPr/>
                </a:tc>
              </a:tr>
              <a:tr h="1324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Informations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Informasi terkait pelayanan sudah tersedia di website resmi DISDUKCAPIL kota Palangka Raya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menambahkan beberapa informasi terkait hukum dan patunjuk  Pelayanan dengan aplikasi</a:t>
                      </a:r>
                      <a:endParaRPr lang="en-US"/>
                    </a:p>
                  </a:txBody>
                  <a:tcPr/>
                </a:tc>
              </a:tr>
              <a:tr h="1584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Economy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sistem masih manual dan beberapa informasi masih ditulis memerlukan kertas dan tinta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maintanace aplikasi memerlukan biaya lebih namun mengurangi pengeluaran dari sistem manual sebelumnya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6"/>
          <p:cNvSpPr txBox="1"/>
          <p:nvPr>
            <p:ph type="title"/>
          </p:nvPr>
        </p:nvSpPr>
        <p:spPr>
          <a:xfrm>
            <a:off x="411475" y="21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sym typeface="+mn-ea"/>
              </a:rPr>
              <a:t>Analisa pieces</a:t>
            </a:r>
            <a:endParaRPr lang="en-GB"/>
          </a:p>
        </p:txBody>
      </p:sp>
      <p:grpSp>
        <p:nvGrpSpPr>
          <p:cNvPr id="645" name="Google Shape;645;p26"/>
          <p:cNvGrpSpPr/>
          <p:nvPr/>
        </p:nvGrpSpPr>
        <p:grpSpPr>
          <a:xfrm>
            <a:off x="5987181" y="1538350"/>
            <a:ext cx="353439" cy="2777075"/>
            <a:chOff x="5836837" y="1538350"/>
            <a:chExt cx="353439" cy="2777075"/>
          </a:xfrm>
        </p:grpSpPr>
        <p:sp>
          <p:nvSpPr>
            <p:cNvPr id="646" name="Google Shape;646;p26"/>
            <p:cNvSpPr/>
            <p:nvPr/>
          </p:nvSpPr>
          <p:spPr>
            <a:xfrm rot="10800000">
              <a:off x="5884825" y="1565487"/>
              <a:ext cx="279900" cy="27228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26"/>
            <p:cNvSpPr/>
            <p:nvPr/>
          </p:nvSpPr>
          <p:spPr>
            <a:xfrm rot="5400000">
              <a:off x="5836837" y="4267425"/>
              <a:ext cx="48000" cy="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5836837" y="1538350"/>
              <a:ext cx="48000" cy="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26"/>
            <p:cNvSpPr/>
            <p:nvPr/>
          </p:nvSpPr>
          <p:spPr>
            <a:xfrm rot="5400000">
              <a:off x="6142276" y="2902876"/>
              <a:ext cx="48000" cy="4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0" name="Google Shape;650;p26"/>
          <p:cNvGrpSpPr/>
          <p:nvPr/>
        </p:nvGrpSpPr>
        <p:grpSpPr>
          <a:xfrm>
            <a:off x="530110" y="2302098"/>
            <a:ext cx="350431" cy="339887"/>
            <a:chOff x="3270675" y="841800"/>
            <a:chExt cx="497700" cy="482725"/>
          </a:xfrm>
        </p:grpSpPr>
        <p:sp>
          <p:nvSpPr>
            <p:cNvPr id="651" name="Google Shape;651;p26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54" name="Google Shape;654;p26"/>
          <p:cNvGrpSpPr/>
          <p:nvPr/>
        </p:nvGrpSpPr>
        <p:grpSpPr>
          <a:xfrm>
            <a:off x="535699" y="4121798"/>
            <a:ext cx="339253" cy="339253"/>
            <a:chOff x="4456875" y="1435075"/>
            <a:chExt cx="481825" cy="481825"/>
          </a:xfrm>
        </p:grpSpPr>
        <p:sp>
          <p:nvSpPr>
            <p:cNvPr id="655" name="Google Shape;655;p26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4" name="Google Shape;674;p26"/>
          <p:cNvGrpSpPr/>
          <p:nvPr/>
        </p:nvGrpSpPr>
        <p:grpSpPr>
          <a:xfrm>
            <a:off x="535699" y="1392724"/>
            <a:ext cx="339253" cy="339253"/>
            <a:chOff x="1492675" y="2027925"/>
            <a:chExt cx="481825" cy="481825"/>
          </a:xfrm>
        </p:grpSpPr>
        <p:sp>
          <p:nvSpPr>
            <p:cNvPr id="675" name="Google Shape;675;p26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0" name="Google Shape;680;p26"/>
          <p:cNvGrpSpPr/>
          <p:nvPr/>
        </p:nvGrpSpPr>
        <p:grpSpPr>
          <a:xfrm>
            <a:off x="534035" y="3212098"/>
            <a:ext cx="342580" cy="339271"/>
            <a:chOff x="5049725" y="1435050"/>
            <a:chExt cx="486550" cy="481850"/>
          </a:xfrm>
        </p:grpSpPr>
        <p:sp>
          <p:nvSpPr>
            <p:cNvPr id="681" name="Google Shape;681;p26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5" name="Google Shape;685;p26"/>
          <p:cNvGrpSpPr/>
          <p:nvPr/>
        </p:nvGrpSpPr>
        <p:grpSpPr>
          <a:xfrm>
            <a:off x="7425168" y="1792434"/>
            <a:ext cx="466792" cy="437607"/>
            <a:chOff x="4456875" y="2635825"/>
            <a:chExt cx="481825" cy="451700"/>
          </a:xfrm>
        </p:grpSpPr>
        <p:sp>
          <p:nvSpPr>
            <p:cNvPr id="686" name="Google Shape;686;p26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aphicFrame>
        <p:nvGraphicFramePr>
          <p:cNvPr id="16" name="Table 15"/>
          <p:cNvGraphicFramePr/>
          <p:nvPr/>
        </p:nvGraphicFramePr>
        <p:xfrm>
          <a:off x="4572000" y="-3289078"/>
          <a:ext cx="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PIECES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Sistem Lama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Sistem Baru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88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Peformance (Kinerja) 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Sistem permohonan pembuatan akta kelahiran sebelumnya masih dilakukan dengan cara menyediakan berkas yang di perlukan dan medatangin kantor DISDUKCAPIL, membuat antrian dan melakukan layanan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Dengan sistem yang diusulkan penulis, maka permohonan pembuatan akta kelahiran ini dapat dilakukan hanya dengan aplikasi dan di akses secara online dan dengan prosedur yang di lakukan secara online pula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79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Informations(informasi)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Informasi yang di berikan sudah tersedia di website DISDUKCAPIL kota Palangka Raya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Penulis menambahkan beeberapa informasi di yang berkaitan dengan permohonan pembuatan akta kelahiran ini, seperti informasi hukum yang terkait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8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Economy(Ekonomi)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Proses pencatatan laporan terkait informasi riwayat antrian masih menggunakan metode manual dengan menggunakan kertas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Biaya yang di keluarkan memang memerlukan biaya lebih seperti biaya maintenance server dan mungkin biaya developer untuk pengembangan aplikasi lebih lanjut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Control(Kendali)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Sistem laporan mayrakat yang melakukan pelayanan masih di lakukan secara manual dengan tulis tangan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Riwayat layanan yang sudah terdaftar akan disimpan di database dan dapat dilihat kembali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1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Effeciency(Efesiensi)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Membutuhan waktu dan mungkin biaya transport untuk datang ke kantor DISDUKCAPIL, belum lagi menuggu untuk antrian layanan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Dimudahkan karena hanya dengan membuat melaukan upload dari file yang di butuhkan sebagai syarat maka antrian akan tedaftar dan di lakukan pelayanan ketika sudah mendapatkan giliran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1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Service(Pelayanan)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Pelayanan yang dilakukan masih dengan metode yang mana masyarakat yang mau membuat akta harus datang dan membawa berkas-berkas syarat yang dibutuhkan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Pelayanan dapat dilakukan dimanapun dan kapanpun hanya melakukan upload berkas yang dibutuhkan dalam bentuk s</a:t>
                      </a:r>
                      <a:r>
                        <a:rPr lang="en-US" sz="100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oft file</a:t>
                      </a:r>
                      <a:endParaRPr 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411480" y="617855"/>
          <a:ext cx="4918710" cy="423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570"/>
                <a:gridCol w="1639570"/>
                <a:gridCol w="1639570"/>
              </a:tblGrid>
              <a:tr h="427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Pieces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Sistem Lama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Sistem Baru</a:t>
                      </a:r>
                      <a:endParaRPr lang="en-US"/>
                    </a:p>
                  </a:txBody>
                  <a:tcPr/>
                </a:tc>
              </a:tr>
              <a:tr h="2021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Economy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sistem masih manual dan beberapa informasi masih ditulis memerlukan kertas dan tinta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maintanace aplikasi memerlukan biaya lebih namun mengurangi pengeluaran dari sistem manual sebelumnya</a:t>
                      </a:r>
                      <a:endParaRPr lang="en-US"/>
                    </a:p>
                  </a:txBody>
                  <a:tcPr/>
                </a:tc>
              </a:tr>
              <a:tr h="1781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Control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sistem pelayanan masih di kelola dengan input manual dan tidak sedikit masih dengan tulis tangan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Sistem antrian maupun riwayat antrian di kelola dapat oleh admin dan tersimpan di database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oogle Shape;619;p26"/>
          <p:cNvGrpSpPr/>
          <p:nvPr/>
        </p:nvGrpSpPr>
        <p:grpSpPr>
          <a:xfrm>
            <a:off x="6584875" y="1167400"/>
            <a:ext cx="2147400" cy="3519000"/>
            <a:chOff x="6584875" y="1167400"/>
            <a:chExt cx="2147400" cy="3519000"/>
          </a:xfrm>
        </p:grpSpPr>
        <p:sp>
          <p:nvSpPr>
            <p:cNvPr id="4" name="Google Shape;620;p26"/>
            <p:cNvSpPr/>
            <p:nvPr/>
          </p:nvSpPr>
          <p:spPr>
            <a:xfrm>
              <a:off x="6584875" y="1167400"/>
              <a:ext cx="2147400" cy="3519000"/>
            </a:xfrm>
            <a:prstGeom prst="roundRect">
              <a:avLst>
                <a:gd name="adj" fmla="val 619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621;p26"/>
            <p:cNvSpPr/>
            <p:nvPr/>
          </p:nvSpPr>
          <p:spPr>
            <a:xfrm>
              <a:off x="7155740" y="1508395"/>
              <a:ext cx="1006475" cy="2931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" name="Google Shape;619;p26"/>
          <p:cNvGrpSpPr/>
          <p:nvPr/>
        </p:nvGrpSpPr>
        <p:grpSpPr>
          <a:xfrm>
            <a:off x="6585510" y="1538875"/>
            <a:ext cx="2147400" cy="3519000"/>
            <a:chOff x="6584875" y="1167400"/>
            <a:chExt cx="2147400" cy="3519000"/>
          </a:xfrm>
        </p:grpSpPr>
        <p:sp>
          <p:nvSpPr>
            <p:cNvPr id="7" name="Google Shape;620;p26"/>
            <p:cNvSpPr/>
            <p:nvPr/>
          </p:nvSpPr>
          <p:spPr>
            <a:xfrm>
              <a:off x="6584875" y="1167400"/>
              <a:ext cx="2147400" cy="3519000"/>
            </a:xfrm>
            <a:prstGeom prst="roundRect">
              <a:avLst>
                <a:gd name="adj" fmla="val 619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621;p26"/>
            <p:cNvSpPr/>
            <p:nvPr/>
          </p:nvSpPr>
          <p:spPr>
            <a:xfrm>
              <a:off x="7155740" y="1508395"/>
              <a:ext cx="1006475" cy="2931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" name="Google Shape;685;p26"/>
          <p:cNvGrpSpPr/>
          <p:nvPr/>
        </p:nvGrpSpPr>
        <p:grpSpPr>
          <a:xfrm>
            <a:off x="7444218" y="2710644"/>
            <a:ext cx="466792" cy="437607"/>
            <a:chOff x="4456875" y="2635825"/>
            <a:chExt cx="481825" cy="451700"/>
          </a:xfrm>
        </p:grpSpPr>
        <p:sp>
          <p:nvSpPr>
            <p:cNvPr id="10" name="Google Shape;686;p26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687;p26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688;p26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689;p26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690;p26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691;p26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sign Agency Infographics by Slidesgo">
  <a:themeElements>
    <a:clrScheme name="Simple Light">
      <a:dk1>
        <a:srgbClr val="000000"/>
      </a:dk1>
      <a:lt1>
        <a:srgbClr val="FFFFFF"/>
      </a:lt1>
      <a:dk2>
        <a:srgbClr val="E8E5E6"/>
      </a:dk2>
      <a:lt2>
        <a:srgbClr val="B9CDD3"/>
      </a:lt2>
      <a:accent1>
        <a:srgbClr val="9EB8BA"/>
      </a:accent1>
      <a:accent2>
        <a:srgbClr val="6C8486"/>
      </a:accent2>
      <a:accent3>
        <a:srgbClr val="3E434E"/>
      </a:accent3>
      <a:accent4>
        <a:srgbClr val="38383B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9694</Words>
  <Application>WPS Presentation</Application>
  <PresentationFormat/>
  <Paragraphs>644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SimSun</vt:lpstr>
      <vt:lpstr>Wingdings</vt:lpstr>
      <vt:lpstr>Arial</vt:lpstr>
      <vt:lpstr>Fira Sans Extra Condensed Medium</vt:lpstr>
      <vt:lpstr>Segoe Print</vt:lpstr>
      <vt:lpstr>Roboto</vt:lpstr>
      <vt:lpstr>Fira Sans SemiBold</vt:lpstr>
      <vt:lpstr>Proxima Nova Semibold</vt:lpstr>
      <vt:lpstr>Proxima Nova</vt:lpstr>
      <vt:lpstr>Times New Roman</vt:lpstr>
      <vt:lpstr>Microsoft YaHei</vt:lpstr>
      <vt:lpstr>Arial Unicode MS</vt:lpstr>
      <vt:lpstr>Design Agency Infographics by Slidesgo</vt:lpstr>
      <vt:lpstr>Slidesgo Final Pages</vt:lpstr>
      <vt:lpstr>APLIKASI SISTEM LAYANAN AKTA KELAHIRAN ONLINE BERBASIS ANDROID MENGUNAKAN REACT NATIVE </vt:lpstr>
      <vt:lpstr>PowerPoint 演示文稿</vt:lpstr>
      <vt:lpstr>Unified Modelling Language</vt:lpstr>
      <vt:lpstr>Rumusan masalah</vt:lpstr>
      <vt:lpstr>Batasan Masalah</vt:lpstr>
      <vt:lpstr>Tujuan Penelitian</vt:lpstr>
      <vt:lpstr>Unified Modelling Language</vt:lpstr>
      <vt:lpstr>Analisa pieces</vt:lpstr>
      <vt:lpstr>Analisa pieces</vt:lpstr>
      <vt:lpstr>Analisa pieces</vt:lpstr>
      <vt:lpstr>Metode Analisa</vt:lpstr>
      <vt:lpstr>Flowchart Sistem Lama</vt:lpstr>
      <vt:lpstr>Flowchart Sistem Baru</vt:lpstr>
      <vt:lpstr>Unified Modelling Language</vt:lpstr>
      <vt:lpstr>Usecase</vt:lpstr>
      <vt:lpstr>Activity Diagram  Kelola Antrian</vt:lpstr>
      <vt:lpstr>Sequance Diagram  Kelola Antrian</vt:lpstr>
      <vt:lpstr>Class Diagram</vt:lpstr>
      <vt:lpstr>Unified Modelling Language</vt:lpstr>
      <vt:lpstr>PowerPoint 演示文稿</vt:lpstr>
      <vt:lpstr>PowerPoint 演示文稿</vt:lpstr>
      <vt:lpstr>PowerPoint 演示文稿</vt:lpstr>
      <vt:lpstr>PowerPoint 演示文稿</vt:lpstr>
      <vt:lpstr>Eternity Relationship Diagram</vt:lpstr>
      <vt:lpstr>Any Questions? </vt:lpstr>
      <vt:lpstr>Terima Kasih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Agency Infographics</dc:title>
  <dc:creator/>
  <cp:lastModifiedBy>LENOVO</cp:lastModifiedBy>
  <cp:revision>50</cp:revision>
  <dcterms:created xsi:type="dcterms:W3CDTF">2023-03-17T12:18:00Z</dcterms:created>
  <dcterms:modified xsi:type="dcterms:W3CDTF">2023-03-23T07:53:21Z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8BEDD9A7D52B43DEBCE11FF3FF19580C</vt:lpwstr>
  </property>
  <property fmtid="{D5CDD505-2E9C-101B-9397-08002B2CF9AE}" pid="3" name="KSOProductBuildVer">
    <vt:lpwstr>1033-11.2.0.11486</vt:lpwstr>
  </property>
</Properties>
</file>