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3" r:id="rId12"/>
    <p:sldId id="266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Világos stílus 1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703" autoAdjust="0"/>
  </p:normalViewPr>
  <p:slideViewPr>
    <p:cSldViewPr snapToGrid="0">
      <p:cViewPr varScale="1">
        <p:scale>
          <a:sx n="74" d="100"/>
          <a:sy n="74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9698-7361-4EF1-9D73-6B66DAC89DB2}" type="datetimeFigureOut">
              <a:rPr lang="hu-HU" smtClean="0"/>
              <a:t>2020. 02. 04.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E9C0-DC40-43C2-A122-B285652556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446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05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FPS </a:t>
            </a:r>
            <a:r>
              <a:rPr lang="hu-HU" dirty="0" err="1" smtClean="0"/>
              <a:t>agents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applied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real-life</a:t>
            </a:r>
            <a:r>
              <a:rPr lang="hu-HU" dirty="0" smtClean="0"/>
              <a:t> </a:t>
            </a:r>
            <a:r>
              <a:rPr lang="hu-HU" dirty="0" err="1" smtClean="0"/>
              <a:t>situations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65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Tabular</a:t>
            </a:r>
            <a:r>
              <a:rPr lang="hu-HU" dirty="0" smtClean="0"/>
              <a:t>: </a:t>
            </a:r>
            <a:r>
              <a:rPr lang="hu-HU" dirty="0" err="1" smtClean="0"/>
              <a:t>lookup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map </a:t>
            </a:r>
            <a:r>
              <a:rPr lang="hu-HU" dirty="0" err="1" smtClean="0"/>
              <a:t>numerical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state-action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Eligibility</a:t>
            </a:r>
            <a:r>
              <a:rPr lang="hu-HU" dirty="0" smtClean="0"/>
              <a:t> </a:t>
            </a:r>
            <a:r>
              <a:rPr lang="hu-HU" dirty="0" err="1" smtClean="0"/>
              <a:t>traces</a:t>
            </a:r>
            <a:r>
              <a:rPr lang="hu-HU" dirty="0" smtClean="0"/>
              <a:t>:</a:t>
            </a:r>
            <a:r>
              <a:rPr lang="hu-HU" baseline="0" dirty="0" smtClean="0"/>
              <a:t>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an </a:t>
            </a:r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epsilongreedy</a:t>
            </a:r>
            <a:r>
              <a:rPr lang="hu-HU" dirty="0" smtClean="0"/>
              <a:t> – random </a:t>
            </a:r>
            <a:r>
              <a:rPr lang="hu-HU" dirty="0" err="1" smtClean="0"/>
              <a:t>action</a:t>
            </a:r>
            <a:r>
              <a:rPr lang="hu-HU" dirty="0" smtClean="0"/>
              <a:t> is </a:t>
            </a:r>
            <a:r>
              <a:rPr lang="hu-HU" dirty="0" err="1" smtClean="0"/>
              <a:t>chosen</a:t>
            </a:r>
            <a:r>
              <a:rPr lang="hu-HU" dirty="0" smtClean="0"/>
              <a:t> 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,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policy (1 –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hu-HU" dirty="0" smtClean="0"/>
              <a:t>)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921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dirty="0" err="1" smtClean="0"/>
              <a:t>Variety</a:t>
            </a:r>
            <a:r>
              <a:rPr lang="hu-HU" b="0" dirty="0" smtClean="0"/>
              <a:t> of design</a:t>
            </a:r>
            <a:r>
              <a:rPr lang="hu-HU" dirty="0" smtClean="0"/>
              <a:t> is </a:t>
            </a:r>
            <a:r>
              <a:rPr lang="hu-HU" dirty="0" err="1" smtClean="0"/>
              <a:t>needed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agents</a:t>
            </a:r>
            <a:r>
              <a:rPr lang="hu-HU" dirty="0" smtClean="0"/>
              <a:t> </a:t>
            </a:r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,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</a:t>
            </a:r>
            <a:r>
              <a:rPr lang="hu-HU" dirty="0" err="1" smtClean="0"/>
              <a:t>is</a:t>
            </a:r>
            <a:r>
              <a:rPr lang="hu-HU" dirty="0" smtClean="0"/>
              <a:t> </a:t>
            </a:r>
            <a:r>
              <a:rPr lang="hu-HU" dirty="0" err="1" smtClean="0"/>
              <a:t>responsible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group</a:t>
            </a:r>
            <a:r>
              <a:rPr lang="hu-HU" dirty="0" smtClean="0"/>
              <a:t> of </a:t>
            </a:r>
            <a:r>
              <a:rPr lang="hu-HU" dirty="0" err="1" smtClean="0"/>
              <a:t>actions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54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Actions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include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turning</a:t>
            </a:r>
            <a:r>
              <a:rPr lang="hu-HU" baseline="0" dirty="0" smtClean="0"/>
              <a:t>,  </a:t>
            </a:r>
            <a:r>
              <a:rPr lang="hu-HU" baseline="0" dirty="0" err="1" smtClean="0"/>
              <a:t>moving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picking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up</a:t>
            </a:r>
            <a:r>
              <a:rPr lang="hu-HU" baseline="0" dirty="0" smtClean="0"/>
              <a:t> an </a:t>
            </a:r>
            <a:r>
              <a:rPr lang="hu-HU" baseline="0" dirty="0" err="1" smtClean="0"/>
              <a:t>item</a:t>
            </a:r>
            <a:r>
              <a:rPr lang="hu-HU" baseline="0" dirty="0" smtClean="0"/>
              <a:t> and </a:t>
            </a:r>
            <a:r>
              <a:rPr lang="hu-HU" baseline="0" dirty="0" err="1" smtClean="0"/>
              <a:t>shooting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And </a:t>
            </a:r>
            <a:r>
              <a:rPr lang="hu-HU" baseline="0" dirty="0" err="1" smtClean="0"/>
              <a:t>there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are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two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separate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reward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schemes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controllers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8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Stealth</a:t>
            </a:r>
            <a:r>
              <a:rPr lang="hu-HU" dirty="0" smtClean="0"/>
              <a:t> = </a:t>
            </a:r>
            <a:r>
              <a:rPr lang="hu-HU" dirty="0" err="1" smtClean="0"/>
              <a:t>navigation</a:t>
            </a:r>
            <a:r>
              <a:rPr lang="hu-HU" dirty="0" smtClean="0"/>
              <a:t> =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prioritize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exploration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the</a:t>
            </a:r>
            <a:r>
              <a:rPr lang="hu-HU" baseline="0" dirty="0" smtClean="0"/>
              <a:t> map, and </a:t>
            </a:r>
            <a:r>
              <a:rPr lang="hu-HU" baseline="0" dirty="0" err="1" smtClean="0"/>
              <a:t>would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rather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run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away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from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combat</a:t>
            </a:r>
            <a:endParaRPr lang="hu-HU" baseline="0" dirty="0" smtClean="0"/>
          </a:p>
          <a:p>
            <a:r>
              <a:rPr lang="hu-HU" baseline="0" dirty="0" err="1" smtClean="0"/>
              <a:t>Aggressive</a:t>
            </a:r>
            <a:r>
              <a:rPr lang="hu-HU" baseline="0" dirty="0" smtClean="0"/>
              <a:t> = </a:t>
            </a:r>
            <a:r>
              <a:rPr lang="hu-HU" baseline="0" dirty="0" err="1" smtClean="0"/>
              <a:t>combat</a:t>
            </a:r>
            <a:r>
              <a:rPr lang="hu-HU" baseline="0" dirty="0" smtClean="0"/>
              <a:t> = </a:t>
            </a:r>
            <a:r>
              <a:rPr lang="hu-HU" baseline="0" dirty="0" err="1" smtClean="0"/>
              <a:t>bots</a:t>
            </a:r>
            <a:r>
              <a:rPr lang="hu-HU" baseline="0" dirty="0" smtClean="0"/>
              <a:t> go </a:t>
            </a:r>
            <a:r>
              <a:rPr lang="hu-HU" baseline="0" dirty="0" err="1" smtClean="0"/>
              <a:t>after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opponents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engage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lots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combat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66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266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>
                <a:cs typeface="Times New Roman" panose="02020603050405020304" pitchFamily="18" charset="0"/>
              </a:rPr>
              <a:t>Lowest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collision</a:t>
            </a:r>
            <a:r>
              <a:rPr lang="hu-HU" dirty="0" smtClean="0">
                <a:cs typeface="Times New Roman" panose="02020603050405020304" pitchFamily="18" charset="0"/>
              </a:rPr>
              <a:t> is </a:t>
            </a:r>
            <a:r>
              <a:rPr lang="hu-HU" dirty="0" err="1" smtClean="0">
                <a:cs typeface="Times New Roman" panose="02020603050405020304" pitchFamily="18" charset="0"/>
              </a:rPr>
              <a:t>at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trial</a:t>
            </a:r>
            <a:r>
              <a:rPr lang="hu-HU" dirty="0" smtClean="0">
                <a:cs typeface="Times New Roman" panose="02020603050405020304" pitchFamily="18" charset="0"/>
              </a:rPr>
              <a:t> 4, </a:t>
            </a:r>
            <a:r>
              <a:rPr lang="hu-HU" dirty="0" err="1" smtClean="0">
                <a:cs typeface="Times New Roman" panose="02020603050405020304" pitchFamily="18" charset="0"/>
              </a:rPr>
              <a:t>training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turned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on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with</a:t>
            </a:r>
            <a:r>
              <a:rPr lang="hu-HU" dirty="0" smtClean="0">
                <a:cs typeface="Times New Roman" panose="02020603050405020304" pitchFamily="18" charset="0"/>
              </a:rPr>
              <a:t> local </a:t>
            </a:r>
            <a:r>
              <a:rPr lang="hu-HU" dirty="0" err="1" smtClean="0">
                <a:cs typeface="Times New Roman" panose="02020603050405020304" pitchFamily="18" charset="0"/>
              </a:rPr>
              <a:t>area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size</a:t>
            </a:r>
            <a:r>
              <a:rPr lang="hu-HU" dirty="0" smtClean="0">
                <a:cs typeface="Times New Roman" panose="02020603050405020304" pitchFamily="18" charset="0"/>
              </a:rPr>
              <a:t> 7 and 11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1E9C0-DC40-43C2-A122-B28565255642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23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E2F7C6F-94A9-4284-A8E6-891F9F3C64A1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11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F66A-49CA-4083-B9B3-FB5A08329281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93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C24D-FA61-460E-8BB8-2F28A19AB1BC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5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E91-169B-4306-9A24-66B41D58559A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23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7FA1-0CDA-4B98-96EF-54351BE83D7C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2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4568-A316-4856-BEA9-2779C064985D}" type="datetime1">
              <a:rPr lang="hu-HU" smtClean="0"/>
              <a:t>2020. 02. 04.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40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B4CD-8E22-4EF5-BBBF-83BDDEC60584}" type="datetime1">
              <a:rPr lang="hu-HU" smtClean="0"/>
              <a:t>2020. 02. 04.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27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C678-C786-430A-ACDB-D70DAB20D631}" type="datetime1">
              <a:rPr lang="hu-HU" smtClean="0"/>
              <a:t>2020. 02. 04.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6FE0-9472-461D-AD1D-1458D24CAD98}" type="datetime1">
              <a:rPr lang="hu-HU" smtClean="0"/>
              <a:t>2020. 02. 04.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76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2AC5-CFA9-4952-ACE2-587D12D0E465}" type="datetime1">
              <a:rPr lang="hu-HU" smtClean="0"/>
              <a:t>2020. 02. 04.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8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02FC-86DC-4D08-9F23-999C59A5668C}" type="datetime1">
              <a:rPr lang="hu-HU" smtClean="0"/>
              <a:t>2020. 02. 04.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1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F83133-F8C2-4E21-9805-FF4233CA9C7C}" type="datetime1">
              <a:rPr lang="hu-HU" smtClean="0"/>
              <a:t>2020. 02. 04.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0A3A9D-6982-48D6-A6C0-0BA8080A28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0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61872" y="1227908"/>
            <a:ext cx="9418320" cy="2808515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Features </a:t>
            </a:r>
            <a:r>
              <a:rPr lang="en-US" sz="4000" dirty="0"/>
              <a:t>and Performance of </a:t>
            </a:r>
            <a:r>
              <a:rPr lang="en-US" sz="4000" dirty="0" err="1" smtClean="0"/>
              <a:t>Sarsa</a:t>
            </a:r>
            <a:r>
              <a:rPr lang="hu-HU" sz="4000" dirty="0" smtClean="0"/>
              <a:t> </a:t>
            </a:r>
            <a:r>
              <a:rPr lang="en-US" sz="4000" dirty="0" smtClean="0"/>
              <a:t>Reinforcement </a:t>
            </a:r>
            <a:r>
              <a:rPr lang="en-US" sz="4000" dirty="0"/>
              <a:t>Learning Algorithm </a:t>
            </a:r>
            <a:r>
              <a:rPr lang="hu-HU" sz="4000" dirty="0" smtClean="0"/>
              <a:t/>
            </a:r>
            <a:br>
              <a:rPr lang="hu-HU" sz="4000" dirty="0" smtClean="0"/>
            </a:br>
            <a:r>
              <a:rPr lang="en-US" sz="4000" dirty="0" smtClean="0"/>
              <a:t>with</a:t>
            </a:r>
            <a:r>
              <a:rPr lang="hu-HU" sz="4000" dirty="0" smtClean="0"/>
              <a:t> </a:t>
            </a:r>
            <a:r>
              <a:rPr lang="en-US" sz="4000" dirty="0" smtClean="0"/>
              <a:t>Eligibility </a:t>
            </a:r>
            <a:r>
              <a:rPr lang="en-US" sz="4000" dirty="0"/>
              <a:t>Traces and </a:t>
            </a:r>
            <a:r>
              <a:rPr lang="en-US" sz="4000" dirty="0" smtClean="0"/>
              <a:t>Local</a:t>
            </a:r>
            <a:r>
              <a:rPr lang="hu-HU" sz="4000" dirty="0" smtClean="0"/>
              <a:t> </a:t>
            </a:r>
            <a:r>
              <a:rPr lang="en-US" sz="4000" dirty="0" smtClean="0"/>
              <a:t>Environment </a:t>
            </a:r>
            <a:r>
              <a:rPr lang="en-US" sz="4000" dirty="0"/>
              <a:t>Analysis for Bots in </a:t>
            </a:r>
            <a:r>
              <a:rPr lang="hu-HU" sz="4000" dirty="0" smtClean="0"/>
              <a:t/>
            </a:r>
            <a:br>
              <a:rPr lang="hu-HU" sz="4000" dirty="0" smtClean="0"/>
            </a:br>
            <a:r>
              <a:rPr lang="en-US" sz="4000" dirty="0" smtClean="0"/>
              <a:t>First</a:t>
            </a:r>
            <a:r>
              <a:rPr lang="hu-HU" sz="4000" dirty="0" smtClean="0"/>
              <a:t> </a:t>
            </a:r>
            <a:r>
              <a:rPr lang="en-US" sz="4000" dirty="0" smtClean="0"/>
              <a:t>Person </a:t>
            </a:r>
            <a:r>
              <a:rPr lang="en-US" sz="4000" dirty="0"/>
              <a:t>Shooter Games</a:t>
            </a:r>
            <a:endParaRPr lang="hu-HU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61872" y="4310743"/>
            <a:ext cx="9418320" cy="2181497"/>
          </a:xfrm>
        </p:spPr>
        <p:txBody>
          <a:bodyPr>
            <a:normAutofit/>
          </a:bodyPr>
          <a:lstStyle/>
          <a:p>
            <a:r>
              <a:rPr lang="hu-HU" sz="1800" dirty="0" err="1" smtClean="0"/>
              <a:t>Bundik</a:t>
            </a:r>
            <a:r>
              <a:rPr lang="hu-HU" sz="1800" dirty="0" smtClean="0"/>
              <a:t> Bettina Vivien</a:t>
            </a:r>
            <a:r>
              <a:rPr lang="hu-HU" sz="1800" dirty="0"/>
              <a:t> (</a:t>
            </a:r>
            <a:r>
              <a:rPr lang="ja-JP" altLang="en-US" sz="1600" dirty="0" smtClean="0"/>
              <a:t>ブンディク　ベッティーナ　ヴィヴィエン</a:t>
            </a:r>
            <a:r>
              <a:rPr lang="hu-HU" altLang="ja-JP" sz="1800" dirty="0" smtClean="0"/>
              <a:t>)</a:t>
            </a:r>
          </a:p>
          <a:p>
            <a:r>
              <a:rPr lang="hu-HU" altLang="ja-JP" sz="1800" dirty="0" smtClean="0"/>
              <a:t>5118FG13-8</a:t>
            </a:r>
          </a:p>
          <a:p>
            <a:r>
              <a:rPr lang="hu-HU" sz="1400" dirty="0" err="1" smtClean="0"/>
              <a:t>Department</a:t>
            </a:r>
            <a:r>
              <a:rPr lang="hu-HU" sz="1400" dirty="0" smtClean="0"/>
              <a:t> of Computer Science and </a:t>
            </a:r>
            <a:r>
              <a:rPr lang="hu-HU" sz="1400" dirty="0" err="1" smtClean="0"/>
              <a:t>Communications</a:t>
            </a:r>
            <a:r>
              <a:rPr lang="hu-HU" sz="1400" dirty="0" smtClean="0"/>
              <a:t> </a:t>
            </a:r>
            <a:r>
              <a:rPr lang="hu-HU" sz="1400" dirty="0" err="1" smtClean="0"/>
              <a:t>Engineering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err="1" smtClean="0"/>
              <a:t>Graduate</a:t>
            </a:r>
            <a:r>
              <a:rPr lang="hu-HU" sz="1400" dirty="0" smtClean="0"/>
              <a:t> </a:t>
            </a:r>
            <a:r>
              <a:rPr lang="hu-HU" sz="1400" dirty="0" err="1" smtClean="0"/>
              <a:t>School</a:t>
            </a:r>
            <a:r>
              <a:rPr lang="hu-HU" sz="1400" dirty="0" smtClean="0"/>
              <a:t> of </a:t>
            </a:r>
            <a:r>
              <a:rPr lang="hu-HU" sz="1400" dirty="0" err="1" smtClean="0"/>
              <a:t>Fundamental</a:t>
            </a:r>
            <a:r>
              <a:rPr lang="hu-HU" sz="1400" dirty="0" smtClean="0"/>
              <a:t> Science and </a:t>
            </a:r>
            <a:r>
              <a:rPr lang="hu-HU" sz="1400" dirty="0" err="1" smtClean="0"/>
              <a:t>Engineering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err="1" smtClean="0"/>
              <a:t>Waseda</a:t>
            </a:r>
            <a:r>
              <a:rPr lang="hu-HU" sz="1400" dirty="0" smtClean="0"/>
              <a:t> University</a:t>
            </a:r>
            <a:endParaRPr lang="hu-HU" sz="1800" dirty="0" smtClean="0"/>
          </a:p>
          <a:p>
            <a:r>
              <a:rPr lang="hu-HU" sz="1800" dirty="0"/>
              <a:t>2020.02.05</a:t>
            </a:r>
            <a:r>
              <a:rPr lang="hu-HU" sz="1800" dirty="0" smtClean="0"/>
              <a:t>.</a:t>
            </a:r>
            <a:endParaRPr lang="hu-HU" sz="1800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261872" y="758952"/>
            <a:ext cx="9418320" cy="4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AY2019 Master </a:t>
            </a:r>
            <a:r>
              <a:rPr lang="en-US" dirty="0" smtClean="0"/>
              <a:t>Thesis</a:t>
            </a:r>
            <a:r>
              <a:rPr lang="hu-HU" dirty="0" smtClean="0"/>
              <a:t> </a:t>
            </a:r>
            <a:r>
              <a:rPr lang="hu-HU" dirty="0" err="1" smtClean="0"/>
              <a:t>Defense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0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Analysis</a:t>
            </a:r>
            <a:r>
              <a:rPr lang="hu-HU" dirty="0" smtClean="0"/>
              <a:t> of Local </a:t>
            </a:r>
            <a:r>
              <a:rPr lang="hu-HU" dirty="0" err="1" smtClean="0"/>
              <a:t>Environment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37125"/>
          </a:xfrm>
        </p:spPr>
        <p:txBody>
          <a:bodyPr/>
          <a:lstStyle/>
          <a:p>
            <a:r>
              <a:rPr lang="hu-HU" dirty="0" err="1" smtClean="0"/>
              <a:t>Proposed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/>
          </a:p>
          <a:p>
            <a:pPr lvl="1"/>
            <a:r>
              <a:rPr lang="hu-HU" dirty="0" err="1" smtClean="0"/>
              <a:t>To</a:t>
            </a:r>
            <a:r>
              <a:rPr lang="hu-HU" dirty="0"/>
              <a:t> </a:t>
            </a:r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and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Controllers</a:t>
            </a:r>
            <a:endParaRPr lang="hu-HU" dirty="0" smtClean="0"/>
          </a:p>
          <a:p>
            <a:pPr lvl="1"/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conduct</a:t>
            </a:r>
            <a:r>
              <a:rPr lang="hu-HU" dirty="0" smtClean="0"/>
              <a:t> an </a:t>
            </a:r>
            <a:r>
              <a:rPr lang="hu-HU" b="1" dirty="0" err="1" smtClean="0"/>
              <a:t>Ultimate</a:t>
            </a:r>
            <a:r>
              <a:rPr lang="hu-HU" b="1" dirty="0" smtClean="0"/>
              <a:t> </a:t>
            </a:r>
            <a:r>
              <a:rPr lang="hu-HU" b="1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b="1" dirty="0" err="1" smtClean="0"/>
              <a:t>data</a:t>
            </a:r>
            <a:r>
              <a:rPr lang="hu-HU" b="1" dirty="0" smtClean="0"/>
              <a:t> </a:t>
            </a:r>
            <a:r>
              <a:rPr lang="hu-HU" b="1" dirty="0" err="1" smtClean="0"/>
              <a:t>abstraction</a:t>
            </a:r>
            <a:r>
              <a:rPr lang="hu-HU" dirty="0"/>
              <a:t> </a:t>
            </a:r>
            <a:r>
              <a:rPr lang="hu-HU" dirty="0" err="1" smtClean="0"/>
              <a:t>method</a:t>
            </a:r>
            <a:endParaRPr lang="hu-HU" dirty="0" smtClean="0"/>
          </a:p>
          <a:p>
            <a:r>
              <a:rPr lang="hu-HU" dirty="0" err="1" smtClean="0"/>
              <a:t>Analysing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of local </a:t>
            </a:r>
            <a:r>
              <a:rPr lang="hu-HU" dirty="0" err="1" smtClean="0"/>
              <a:t>surroundings</a:t>
            </a:r>
            <a:r>
              <a:rPr lang="hu-HU" dirty="0" smtClean="0"/>
              <a:t> of </a:t>
            </a:r>
            <a:r>
              <a:rPr lang="hu-HU" dirty="0" err="1" smtClean="0"/>
              <a:t>agents</a:t>
            </a:r>
            <a:endParaRPr lang="hu-HU" dirty="0" smtClean="0"/>
          </a:p>
          <a:p>
            <a:pPr lvl="1"/>
            <a:r>
              <a:rPr lang="hu-HU" b="1" dirty="0" err="1" smtClean="0"/>
              <a:t>Features</a:t>
            </a:r>
            <a:r>
              <a:rPr lang="hu-HU" b="1" dirty="0" smtClean="0"/>
              <a:t> of local </a:t>
            </a:r>
            <a:r>
              <a:rPr lang="hu-HU" b="1" dirty="0" err="1" smtClean="0"/>
              <a:t>areas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considered</a:t>
            </a:r>
            <a:r>
              <a:rPr lang="hu-HU" dirty="0" smtClean="0"/>
              <a:t> </a:t>
            </a:r>
            <a:r>
              <a:rPr lang="hu-HU" dirty="0" err="1" smtClean="0"/>
              <a:t>because</a:t>
            </a:r>
            <a:r>
              <a:rPr lang="hu-HU" dirty="0" smtClean="0"/>
              <a:t> a </a:t>
            </a:r>
            <a:r>
              <a:rPr lang="hu-HU" dirty="0" err="1" smtClean="0"/>
              <a:t>large</a:t>
            </a:r>
            <a:r>
              <a:rPr lang="hu-HU" dirty="0" smtClean="0"/>
              <a:t> map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areas</a:t>
            </a:r>
            <a:r>
              <a:rPr lang="hu-HU" dirty="0" smtClean="0"/>
              <a:t>,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higher</a:t>
            </a:r>
            <a:r>
              <a:rPr lang="hu-HU" dirty="0" smtClean="0"/>
              <a:t> </a:t>
            </a:r>
            <a:r>
              <a:rPr lang="hu-HU" dirty="0" err="1" smtClean="0"/>
              <a:t>density</a:t>
            </a:r>
            <a:r>
              <a:rPr lang="hu-HU" dirty="0" smtClean="0"/>
              <a:t> of </a:t>
            </a:r>
            <a:r>
              <a:rPr lang="hu-HU" dirty="0" err="1" smtClean="0"/>
              <a:t>obstacles</a:t>
            </a:r>
            <a:endParaRPr lang="hu-HU" dirty="0" smtClean="0"/>
          </a:p>
          <a:p>
            <a:pPr lvl="1"/>
            <a:r>
              <a:rPr lang="hu-HU" b="1" dirty="0" err="1" smtClean="0"/>
              <a:t>Value</a:t>
            </a:r>
            <a:r>
              <a:rPr lang="hu-HU" dirty="0" smtClean="0"/>
              <a:t> is </a:t>
            </a:r>
            <a:r>
              <a:rPr lang="hu-HU" b="1" dirty="0" err="1" smtClean="0"/>
              <a:t>assigned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cell</a:t>
            </a:r>
            <a:r>
              <a:rPr lang="hu-HU" dirty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and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b="1" dirty="0" err="1" smtClean="0"/>
              <a:t>average</a:t>
            </a:r>
            <a:r>
              <a:rPr lang="hu-HU" dirty="0" smtClean="0"/>
              <a:t> is </a:t>
            </a:r>
            <a:r>
              <a:rPr lang="hu-HU" dirty="0" err="1" smtClean="0"/>
              <a:t>taken</a:t>
            </a:r>
            <a:r>
              <a:rPr lang="hu-HU" dirty="0" smtClean="0"/>
              <a:t> (V)</a:t>
            </a:r>
          </a:p>
          <a:p>
            <a:pPr lvl="1"/>
            <a:r>
              <a:rPr lang="hu-HU" b="1" dirty="0" err="1" smtClean="0"/>
              <a:t>Intervals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V </a:t>
            </a:r>
            <a:r>
              <a:rPr lang="hu-HU" dirty="0" err="1" smtClean="0"/>
              <a:t>decide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controller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observations</a:t>
            </a:r>
            <a:r>
              <a:rPr lang="hu-HU" dirty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agents</a:t>
            </a:r>
            <a:r>
              <a:rPr lang="hu-HU" dirty="0" smtClean="0"/>
              <a:t>’</a:t>
            </a:r>
            <a:br>
              <a:rPr lang="hu-HU" dirty="0" smtClean="0"/>
            </a:br>
            <a:r>
              <a:rPr lang="hu-HU" dirty="0" err="1" smtClean="0"/>
              <a:t>behaviours</a:t>
            </a:r>
            <a:r>
              <a:rPr lang="hu-HU" dirty="0" smtClean="0"/>
              <a:t>: </a:t>
            </a:r>
            <a:r>
              <a:rPr lang="hu-HU" b="1" dirty="0" err="1" smtClean="0"/>
              <a:t>stealth</a:t>
            </a:r>
            <a:r>
              <a:rPr lang="hu-HU" dirty="0" smtClean="0"/>
              <a:t> = </a:t>
            </a:r>
            <a:r>
              <a:rPr lang="hu-HU" b="1" dirty="0" err="1" smtClean="0"/>
              <a:t>navigation</a:t>
            </a:r>
            <a:r>
              <a:rPr lang="hu-HU" dirty="0" smtClean="0"/>
              <a:t>,</a:t>
            </a:r>
            <a:br>
              <a:rPr lang="hu-HU" dirty="0" smtClean="0"/>
            </a:br>
            <a:r>
              <a:rPr lang="hu-HU" b="1" dirty="0" err="1" smtClean="0"/>
              <a:t>aggressive</a:t>
            </a:r>
            <a:r>
              <a:rPr lang="hu-HU" dirty="0" smtClean="0"/>
              <a:t> = </a:t>
            </a:r>
            <a:r>
              <a:rPr lang="hu-HU" b="1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scheme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10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28" y="3952848"/>
            <a:ext cx="5593565" cy="275867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044971" y="3694189"/>
            <a:ext cx="2875277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Assigned</a:t>
            </a:r>
            <a:r>
              <a:rPr lang="hu-HU" sz="1200" dirty="0" smtClean="0"/>
              <a:t> </a:t>
            </a:r>
            <a:r>
              <a:rPr lang="hu-HU" sz="1200" dirty="0" err="1" smtClean="0"/>
              <a:t>values</a:t>
            </a:r>
            <a:r>
              <a:rPr lang="hu-HU" sz="1200" dirty="0" smtClean="0"/>
              <a:t> and </a:t>
            </a:r>
            <a:r>
              <a:rPr lang="hu-HU" sz="1200" dirty="0" err="1" smtClean="0"/>
              <a:t>behaviour</a:t>
            </a:r>
            <a:r>
              <a:rPr lang="hu-HU" sz="1200" dirty="0" smtClean="0"/>
              <a:t> </a:t>
            </a:r>
            <a:r>
              <a:rPr lang="hu-HU" sz="1200" dirty="0" err="1" smtClean="0"/>
              <a:t>types</a:t>
            </a:r>
            <a:endParaRPr lang="hu-HU" sz="12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7835026" y="5524813"/>
            <a:ext cx="1295166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Value</a:t>
            </a:r>
            <a:r>
              <a:rPr lang="hu-HU" sz="1200" dirty="0" smtClean="0"/>
              <a:t> </a:t>
            </a:r>
            <a:r>
              <a:rPr lang="hu-HU" sz="1200" dirty="0" err="1" smtClean="0"/>
              <a:t>intervals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630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Experimental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9" y="2254494"/>
            <a:ext cx="3121422" cy="4511431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11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54" y="2254494"/>
            <a:ext cx="2017951" cy="239593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38" y="1820116"/>
            <a:ext cx="3063505" cy="4945809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342155" y="1985115"/>
            <a:ext cx="182470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Simulation</a:t>
            </a:r>
            <a:r>
              <a:rPr lang="hu-HU" sz="1200" dirty="0" smtClean="0"/>
              <a:t> </a:t>
            </a:r>
            <a:r>
              <a:rPr lang="hu-HU" sz="1200" dirty="0" err="1" smtClean="0"/>
              <a:t>parameters</a:t>
            </a:r>
            <a:endParaRPr lang="hu-HU" sz="12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489372" y="1992735"/>
            <a:ext cx="215431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Trials</a:t>
            </a:r>
            <a:r>
              <a:rPr lang="hu-HU" sz="1200" dirty="0" smtClean="0"/>
              <a:t> (</a:t>
            </a:r>
            <a:r>
              <a:rPr lang="hu-HU" sz="1200" dirty="0" err="1" smtClean="0"/>
              <a:t>Navigation</a:t>
            </a:r>
            <a:r>
              <a:rPr lang="hu-HU" sz="1200" dirty="0" smtClean="0"/>
              <a:t>, </a:t>
            </a:r>
            <a:r>
              <a:rPr lang="hu-HU" sz="1200" dirty="0" err="1" smtClean="0"/>
              <a:t>Combat</a:t>
            </a:r>
            <a:r>
              <a:rPr lang="hu-HU" sz="1200" dirty="0" smtClean="0"/>
              <a:t>)</a:t>
            </a:r>
            <a:endParaRPr lang="hu-HU" sz="12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8155015" y="1566809"/>
            <a:ext cx="138914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Trials</a:t>
            </a:r>
            <a:r>
              <a:rPr lang="hu-HU" sz="1200" dirty="0" smtClean="0"/>
              <a:t> (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2766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Experimentation</a:t>
            </a:r>
            <a:r>
              <a:rPr lang="hu-HU" dirty="0" smtClean="0"/>
              <a:t> and </a:t>
            </a:r>
            <a:r>
              <a:rPr lang="hu-HU" dirty="0" err="1" smtClean="0"/>
              <a:t>Discussion</a:t>
            </a:r>
            <a:r>
              <a:rPr lang="hu-HU" dirty="0" smtClean="0"/>
              <a:t> –</a:t>
            </a:r>
            <a:br>
              <a:rPr lang="hu-HU" dirty="0" smtClean="0"/>
            </a:br>
            <a:r>
              <a:rPr lang="hu-HU" dirty="0" err="1" smtClean="0"/>
              <a:t>Chosen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4699883"/>
            <a:ext cx="8595360" cy="1849437"/>
          </a:xfrm>
        </p:spPr>
        <p:txBody>
          <a:bodyPr>
            <a:normAutofit/>
          </a:bodyPr>
          <a:lstStyle/>
          <a:p>
            <a:r>
              <a:rPr lang="hu-HU" sz="1600" dirty="0" err="1" smtClean="0"/>
              <a:t>There</a:t>
            </a:r>
            <a:r>
              <a:rPr lang="hu-HU" sz="1600" dirty="0" smtClean="0"/>
              <a:t> is </a:t>
            </a:r>
            <a:r>
              <a:rPr lang="hu-HU" sz="1600" dirty="0" err="1" smtClean="0"/>
              <a:t>correspondence</a:t>
            </a:r>
            <a:r>
              <a:rPr lang="hu-HU" sz="1600" dirty="0" smtClean="0"/>
              <a:t> </a:t>
            </a:r>
            <a:r>
              <a:rPr lang="hu-HU" sz="1600" dirty="0" err="1" smtClean="0"/>
              <a:t>between</a:t>
            </a:r>
            <a:r>
              <a:rPr lang="hu-HU" sz="1600" dirty="0" smtClean="0"/>
              <a:t> </a:t>
            </a:r>
            <a:r>
              <a:rPr lang="hu-HU" sz="1600" dirty="0" err="1" smtClean="0"/>
              <a:t>chosen</a:t>
            </a:r>
            <a:r>
              <a:rPr lang="hu-HU" sz="1600" dirty="0" smtClean="0"/>
              <a:t> </a:t>
            </a:r>
            <a:r>
              <a:rPr lang="hu-HU" sz="1600" dirty="0" err="1" smtClean="0"/>
              <a:t>behaviours</a:t>
            </a:r>
            <a:r>
              <a:rPr lang="hu-HU" sz="1600" dirty="0" smtClean="0"/>
              <a:t> and local </a:t>
            </a:r>
            <a:r>
              <a:rPr lang="hu-HU" sz="1600" dirty="0" err="1" smtClean="0"/>
              <a:t>area</a:t>
            </a:r>
            <a:r>
              <a:rPr lang="hu-HU" sz="1600" dirty="0" smtClean="0"/>
              <a:t> </a:t>
            </a:r>
            <a:r>
              <a:rPr lang="hu-HU" sz="1600" dirty="0" err="1" smtClean="0"/>
              <a:t>sizes</a:t>
            </a:r>
            <a:r>
              <a:rPr lang="hu-HU" sz="1600" dirty="0" smtClean="0"/>
              <a:t>: </a:t>
            </a:r>
            <a:r>
              <a:rPr lang="hu-HU" sz="1600" dirty="0" err="1" smtClean="0"/>
              <a:t>agents</a:t>
            </a:r>
            <a:r>
              <a:rPr lang="hu-HU" sz="1600" dirty="0" smtClean="0"/>
              <a:t> </a:t>
            </a:r>
            <a:r>
              <a:rPr lang="hu-HU" sz="1600" dirty="0" err="1" smtClean="0"/>
              <a:t>choose</a:t>
            </a:r>
            <a:r>
              <a:rPr lang="hu-HU" sz="1600" dirty="0" smtClean="0"/>
              <a:t> </a:t>
            </a:r>
            <a:r>
              <a:rPr lang="hu-HU" sz="1600" dirty="0" err="1" smtClean="0"/>
              <a:t>aggressive</a:t>
            </a:r>
            <a:r>
              <a:rPr lang="hu-HU" sz="1600" dirty="0" smtClean="0"/>
              <a:t> </a:t>
            </a:r>
            <a:r>
              <a:rPr lang="hu-HU" sz="1600" dirty="0" err="1" smtClean="0"/>
              <a:t>style</a:t>
            </a:r>
            <a:r>
              <a:rPr lang="hu-HU" sz="1600" dirty="0" smtClean="0"/>
              <a:t> more </a:t>
            </a:r>
            <a:r>
              <a:rPr lang="hu-HU" sz="1600" dirty="0" err="1" smtClean="0"/>
              <a:t>often</a:t>
            </a:r>
            <a:r>
              <a:rPr lang="hu-HU" sz="1600" dirty="0" smtClean="0"/>
              <a:t> </a:t>
            </a:r>
            <a:r>
              <a:rPr lang="hu-HU" sz="1600" dirty="0" err="1" smtClean="0"/>
              <a:t>as</a:t>
            </a:r>
            <a:r>
              <a:rPr lang="hu-HU" sz="1600" dirty="0" smtClean="0"/>
              <a:t> </a:t>
            </a:r>
            <a:r>
              <a:rPr lang="hu-HU" sz="1600" dirty="0" err="1" smtClean="0"/>
              <a:t>size</a:t>
            </a:r>
            <a:r>
              <a:rPr lang="hu-HU" sz="1600" dirty="0" smtClean="0"/>
              <a:t> </a:t>
            </a:r>
            <a:r>
              <a:rPr lang="hu-HU" sz="1600" dirty="0" err="1" smtClean="0"/>
              <a:t>grows</a:t>
            </a:r>
            <a:endParaRPr lang="hu-HU" sz="1600" dirty="0" smtClean="0"/>
          </a:p>
          <a:p>
            <a:r>
              <a:rPr lang="hu-HU" sz="1600" dirty="0" err="1" smtClean="0"/>
              <a:t>With</a:t>
            </a:r>
            <a:r>
              <a:rPr lang="hu-HU" sz="1600" dirty="0" smtClean="0"/>
              <a:t> </a:t>
            </a:r>
            <a:r>
              <a:rPr lang="hu-HU" sz="1600" dirty="0" err="1" smtClean="0"/>
              <a:t>smaller</a:t>
            </a:r>
            <a:r>
              <a:rPr lang="hu-HU" sz="1600" dirty="0" smtClean="0"/>
              <a:t> local </a:t>
            </a:r>
            <a:r>
              <a:rPr lang="hu-HU" sz="1600" dirty="0" err="1" smtClean="0"/>
              <a:t>area</a:t>
            </a:r>
            <a:r>
              <a:rPr lang="hu-HU" sz="1600" dirty="0" smtClean="0"/>
              <a:t> and </a:t>
            </a:r>
            <a:r>
              <a:rPr lang="hu-HU" sz="1600" dirty="0" err="1" smtClean="0"/>
              <a:t>training</a:t>
            </a:r>
            <a:r>
              <a:rPr lang="hu-HU" sz="1600" dirty="0" smtClean="0"/>
              <a:t> </a:t>
            </a:r>
            <a:r>
              <a:rPr lang="hu-HU" sz="1600" dirty="0" err="1" smtClean="0"/>
              <a:t>turned</a:t>
            </a:r>
            <a:r>
              <a:rPr lang="hu-HU" sz="1600" dirty="0" smtClean="0"/>
              <a:t> </a:t>
            </a:r>
            <a:r>
              <a:rPr lang="hu-HU" sz="1600" dirty="0" err="1" smtClean="0"/>
              <a:t>on</a:t>
            </a:r>
            <a:r>
              <a:rPr lang="hu-HU" sz="1600" dirty="0" smtClean="0"/>
              <a:t>, </a:t>
            </a:r>
            <a:r>
              <a:rPr lang="hu-HU" sz="1600" dirty="0" err="1" smtClean="0"/>
              <a:t>choices</a:t>
            </a:r>
            <a:r>
              <a:rPr lang="hu-HU" sz="1600" dirty="0" smtClean="0"/>
              <a:t> </a:t>
            </a:r>
            <a:r>
              <a:rPr lang="hu-HU" sz="1600" dirty="0" err="1" smtClean="0"/>
              <a:t>between</a:t>
            </a:r>
            <a:r>
              <a:rPr lang="hu-HU" sz="1600" dirty="0" smtClean="0"/>
              <a:t> </a:t>
            </a:r>
            <a:r>
              <a:rPr lang="hu-HU" sz="1600" dirty="0" err="1" smtClean="0"/>
              <a:t>controllers</a:t>
            </a:r>
            <a:r>
              <a:rPr lang="hu-HU" sz="1600" dirty="0" smtClean="0"/>
              <a:t> </a:t>
            </a:r>
            <a:r>
              <a:rPr lang="hu-HU" sz="1600" dirty="0" err="1" smtClean="0"/>
              <a:t>seem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be more </a:t>
            </a:r>
            <a:r>
              <a:rPr lang="hu-HU" sz="1600" dirty="0" err="1" smtClean="0"/>
              <a:t>balanced</a:t>
            </a:r>
            <a:r>
              <a:rPr lang="hu-HU" sz="1600" dirty="0" smtClean="0"/>
              <a:t> </a:t>
            </a:r>
            <a:r>
              <a:rPr lang="hu-HU" sz="1600" dirty="0" err="1" smtClean="0"/>
              <a:t>which</a:t>
            </a:r>
            <a:r>
              <a:rPr lang="hu-HU" sz="1600" dirty="0" smtClean="0"/>
              <a:t> is more </a:t>
            </a:r>
            <a:r>
              <a:rPr lang="hu-HU" sz="1600" dirty="0" err="1" smtClean="0"/>
              <a:t>optimal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long</a:t>
            </a:r>
            <a:r>
              <a:rPr lang="hu-HU" sz="1600" dirty="0" smtClean="0"/>
              <a:t> </a:t>
            </a:r>
            <a:r>
              <a:rPr lang="hu-HU" sz="1600" dirty="0" err="1" smtClean="0"/>
              <a:t>run</a:t>
            </a:r>
            <a:endParaRPr lang="hu-HU" sz="1600" dirty="0" smtClean="0"/>
          </a:p>
          <a:p>
            <a:r>
              <a:rPr lang="hu-HU" sz="1600" dirty="0" smtClean="0"/>
              <a:t>Fair </a:t>
            </a:r>
            <a:r>
              <a:rPr lang="hu-HU" sz="1600" dirty="0" err="1" smtClean="0"/>
              <a:t>adaptiveness</a:t>
            </a:r>
            <a:r>
              <a:rPr lang="hu-HU" sz="1600" dirty="0" smtClean="0"/>
              <a:t> is </a:t>
            </a:r>
            <a:r>
              <a:rPr lang="hu-HU" sz="1600" dirty="0" err="1" smtClean="0"/>
              <a:t>achievable</a:t>
            </a:r>
            <a:endParaRPr lang="hu-HU" sz="1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12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53" y="2060505"/>
            <a:ext cx="8497798" cy="22701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3654050" y="1773117"/>
            <a:ext cx="381100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Percentages</a:t>
            </a:r>
            <a:r>
              <a:rPr lang="hu-HU" sz="1200" dirty="0" smtClean="0"/>
              <a:t> of </a:t>
            </a:r>
            <a:r>
              <a:rPr lang="hu-HU" sz="1200" dirty="0" err="1" smtClean="0"/>
              <a:t>chosen</a:t>
            </a:r>
            <a:r>
              <a:rPr lang="hu-HU" sz="1200" dirty="0" smtClean="0"/>
              <a:t> </a:t>
            </a:r>
            <a:r>
              <a:rPr lang="hu-HU" sz="1200" dirty="0" err="1" smtClean="0"/>
              <a:t>behaviours</a:t>
            </a:r>
            <a:r>
              <a:rPr lang="hu-HU" sz="1200" dirty="0" smtClean="0"/>
              <a:t> </a:t>
            </a:r>
            <a:r>
              <a:rPr lang="hu-HU" sz="1200" dirty="0" err="1" smtClean="0"/>
              <a:t>on</a:t>
            </a:r>
            <a:r>
              <a:rPr lang="hu-HU" sz="1200" dirty="0" smtClean="0"/>
              <a:t>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56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Experimentation</a:t>
            </a:r>
            <a:r>
              <a:rPr lang="hu-HU" dirty="0" smtClean="0"/>
              <a:t> and </a:t>
            </a:r>
            <a:r>
              <a:rPr lang="hu-HU" dirty="0" err="1" smtClean="0"/>
              <a:t>Discussion</a:t>
            </a:r>
            <a:r>
              <a:rPr lang="hu-HU" dirty="0" smtClean="0"/>
              <a:t> –</a:t>
            </a:r>
            <a:br>
              <a:rPr lang="hu-HU" dirty="0" smtClean="0"/>
            </a:br>
            <a:r>
              <a:rPr lang="hu-HU" dirty="0" err="1" smtClean="0"/>
              <a:t>Collisions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Distances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1" y="5012315"/>
            <a:ext cx="9892071" cy="1753610"/>
          </a:xfrm>
        </p:spPr>
        <p:txBody>
          <a:bodyPr>
            <a:normAutofit/>
          </a:bodyPr>
          <a:lstStyle/>
          <a:p>
            <a:r>
              <a:rPr lang="hu-HU" sz="1600" dirty="0" err="1" smtClean="0"/>
              <a:t>Correlations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/>
              <a:t> </a:t>
            </a:r>
            <a:r>
              <a:rPr lang="hu-HU" sz="1600" dirty="0" err="1" smtClean="0"/>
              <a:t>Sarsa</a:t>
            </a:r>
            <a:r>
              <a:rPr lang="hu-HU" sz="1600" dirty="0" smtClean="0"/>
              <a:t> </a:t>
            </a:r>
            <a:r>
              <a:rPr lang="hu-HU" sz="1600" dirty="0" err="1" smtClean="0"/>
              <a:t>training</a:t>
            </a:r>
            <a:r>
              <a:rPr lang="hu-HU" sz="1600" dirty="0" smtClean="0"/>
              <a:t> </a:t>
            </a:r>
            <a:r>
              <a:rPr lang="hu-HU" sz="1600" dirty="0" err="1" smtClean="0"/>
              <a:t>parameters</a:t>
            </a:r>
            <a:r>
              <a:rPr lang="hu-HU" sz="1600" dirty="0" smtClean="0"/>
              <a:t> </a:t>
            </a:r>
            <a:r>
              <a:rPr lang="hu-HU" sz="1600" dirty="0" err="1" smtClean="0"/>
              <a:t>can</a:t>
            </a:r>
            <a:r>
              <a:rPr lang="hu-HU" sz="1600" dirty="0" smtClean="0"/>
              <a:t> be </a:t>
            </a:r>
            <a:r>
              <a:rPr lang="hu-HU" sz="1600" dirty="0" err="1" smtClean="0"/>
              <a:t>observed</a:t>
            </a:r>
            <a:r>
              <a:rPr lang="hu-HU" sz="1600" dirty="0" smtClean="0"/>
              <a:t>, </a:t>
            </a:r>
            <a:r>
              <a:rPr lang="hu-HU" sz="1600" dirty="0" err="1" smtClean="0"/>
              <a:t>but</a:t>
            </a:r>
            <a:r>
              <a:rPr lang="hu-HU" sz="1600" dirty="0" smtClean="0"/>
              <a:t> no </a:t>
            </a:r>
            <a:r>
              <a:rPr lang="hu-HU" sz="1600" dirty="0" err="1" smtClean="0"/>
              <a:t>relation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proposed</a:t>
            </a:r>
            <a:r>
              <a:rPr lang="hu-HU" sz="1600" dirty="0" smtClean="0"/>
              <a:t> </a:t>
            </a:r>
            <a:r>
              <a:rPr lang="hu-HU" sz="1600" dirty="0" err="1" smtClean="0"/>
              <a:t>method</a:t>
            </a:r>
            <a:endParaRPr lang="hu-HU" sz="1600" dirty="0" smtClean="0"/>
          </a:p>
          <a:p>
            <a:pPr lvl="1"/>
            <a:r>
              <a:rPr lang="hu-HU" sz="1400" dirty="0" err="1" smtClean="0"/>
              <a:t>Higher</a:t>
            </a:r>
            <a:r>
              <a:rPr lang="hu-HU" sz="1400" dirty="0" smtClean="0"/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hu-HU" sz="1400" dirty="0"/>
              <a:t> and </a:t>
            </a:r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hu-H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creates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aggressive</a:t>
            </a:r>
            <a:r>
              <a:rPr lang="hu-HU" sz="1400" dirty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behaviour</a:t>
            </a:r>
            <a:r>
              <a:rPr lang="hu-HU" sz="1400" dirty="0" smtClean="0">
                <a:cs typeface="Times New Roman" panose="02020603050405020304" pitchFamily="18" charset="0"/>
              </a:rPr>
              <a:t> (less </a:t>
            </a:r>
            <a:r>
              <a:rPr lang="hu-HU" sz="1400" dirty="0" err="1" smtClean="0">
                <a:cs typeface="Times New Roman" panose="02020603050405020304" pitchFamily="18" charset="0"/>
              </a:rPr>
              <a:t>colliding</a:t>
            </a:r>
            <a:r>
              <a:rPr lang="hu-HU" sz="1400" dirty="0" smtClean="0">
                <a:cs typeface="Times New Roman" panose="02020603050405020304" pitchFamily="18" charset="0"/>
              </a:rPr>
              <a:t>, </a:t>
            </a:r>
            <a:r>
              <a:rPr lang="hu-HU" sz="1400" dirty="0" err="1" smtClean="0">
                <a:cs typeface="Times New Roman" panose="02020603050405020304" pitchFamily="18" charset="0"/>
              </a:rPr>
              <a:t>less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distance</a:t>
            </a:r>
            <a:r>
              <a:rPr lang="hu-HU" sz="1400" dirty="0" smtClean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hu-HU" sz="1400" dirty="0" err="1" smtClean="0">
                <a:cs typeface="Times New Roman" panose="02020603050405020304" pitchFamily="18" charset="0"/>
              </a:rPr>
              <a:t>Lower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hu-HU" sz="1400" dirty="0"/>
              <a:t> and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hu-HU" sz="1400" dirty="0" err="1" smtClean="0">
                <a:cs typeface="Times New Roman" panose="02020603050405020304" pitchFamily="18" charset="0"/>
              </a:rPr>
              <a:t>creates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stealth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behaviour</a:t>
            </a:r>
            <a:r>
              <a:rPr lang="hu-HU" sz="1400" dirty="0" smtClean="0">
                <a:cs typeface="Times New Roman" panose="02020603050405020304" pitchFamily="18" charset="0"/>
              </a:rPr>
              <a:t> (more </a:t>
            </a:r>
            <a:r>
              <a:rPr lang="hu-HU" sz="1400" dirty="0" err="1" smtClean="0">
                <a:cs typeface="Times New Roman" panose="02020603050405020304" pitchFamily="18" charset="0"/>
              </a:rPr>
              <a:t>colliding</a:t>
            </a:r>
            <a:r>
              <a:rPr lang="hu-HU" sz="1400" dirty="0" smtClean="0">
                <a:cs typeface="Times New Roman" panose="02020603050405020304" pitchFamily="18" charset="0"/>
              </a:rPr>
              <a:t>, </a:t>
            </a:r>
            <a:r>
              <a:rPr lang="hu-HU" sz="1400" dirty="0" err="1" smtClean="0">
                <a:cs typeface="Times New Roman" panose="02020603050405020304" pitchFamily="18" charset="0"/>
              </a:rPr>
              <a:t>more</a:t>
            </a:r>
            <a:r>
              <a:rPr lang="hu-HU" sz="1400" dirty="0" smtClean="0">
                <a:cs typeface="Times New Roman" panose="02020603050405020304" pitchFamily="18" charset="0"/>
              </a:rPr>
              <a:t> </a:t>
            </a:r>
            <a:r>
              <a:rPr lang="hu-HU" sz="1400" dirty="0" err="1" smtClean="0">
                <a:cs typeface="Times New Roman" panose="02020603050405020304" pitchFamily="18" charset="0"/>
              </a:rPr>
              <a:t>distance</a:t>
            </a:r>
            <a:r>
              <a:rPr lang="hu-HU" sz="1400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hu-HU" sz="1600" dirty="0" err="1" smtClean="0">
                <a:cs typeface="Times New Roman" panose="02020603050405020304" pitchFamily="18" charset="0"/>
              </a:rPr>
              <a:t>Collision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counts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stay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lower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when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agents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are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still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in</a:t>
            </a:r>
            <a:r>
              <a:rPr lang="hu-HU" sz="1600" dirty="0" smtClean="0">
                <a:cs typeface="Times New Roman" panose="02020603050405020304" pitchFamily="18" charset="0"/>
              </a:rPr>
              <a:t> </a:t>
            </a:r>
            <a:r>
              <a:rPr lang="hu-HU" sz="1600" dirty="0" err="1" smtClean="0">
                <a:cs typeface="Times New Roman" panose="02020603050405020304" pitchFamily="18" charset="0"/>
              </a:rPr>
              <a:t>training</a:t>
            </a:r>
            <a:endParaRPr lang="hu-HU" sz="1600" dirty="0" smtClean="0">
              <a:cs typeface="Times New Roman" panose="02020603050405020304" pitchFamily="18" charset="0"/>
            </a:endParaRPr>
          </a:p>
          <a:p>
            <a:r>
              <a:rPr lang="hu-HU" sz="1600" dirty="0" smtClean="0"/>
              <a:t>Overall </a:t>
            </a:r>
            <a:r>
              <a:rPr lang="hu-HU" sz="1600" dirty="0" err="1"/>
              <a:t>distance</a:t>
            </a:r>
            <a:r>
              <a:rPr lang="hu-HU" sz="1600" dirty="0"/>
              <a:t> is ~1.5 </a:t>
            </a:r>
            <a:r>
              <a:rPr lang="hu-HU" sz="1600" dirty="0" err="1"/>
              <a:t>times</a:t>
            </a:r>
            <a:r>
              <a:rPr lang="hu-HU" sz="1600" dirty="0"/>
              <a:t> more </a:t>
            </a:r>
            <a:r>
              <a:rPr lang="hu-HU" sz="1600" dirty="0" err="1"/>
              <a:t>than</a:t>
            </a:r>
            <a:r>
              <a:rPr lang="hu-HU" sz="1600" dirty="0"/>
              <a:t> </a:t>
            </a:r>
            <a:r>
              <a:rPr lang="hu-HU" sz="1600" dirty="0" err="1" smtClean="0"/>
              <a:t>that</a:t>
            </a:r>
            <a:r>
              <a:rPr lang="hu-HU" sz="1600" dirty="0" smtClean="0"/>
              <a:t> of a </a:t>
            </a:r>
            <a:r>
              <a:rPr lang="hu-HU" sz="1600" dirty="0" err="1"/>
              <a:t>simple</a:t>
            </a:r>
            <a:r>
              <a:rPr lang="hu-HU" sz="1600" dirty="0"/>
              <a:t> </a:t>
            </a:r>
            <a:r>
              <a:rPr lang="hu-HU" sz="1600" dirty="0" err="1"/>
              <a:t>Navigation</a:t>
            </a:r>
            <a:r>
              <a:rPr lang="hu-HU" sz="1600" dirty="0"/>
              <a:t> </a:t>
            </a:r>
            <a:r>
              <a:rPr lang="hu-HU" sz="1600" dirty="0" err="1"/>
              <a:t>Controller</a:t>
            </a:r>
            <a:endParaRPr lang="hu-HU" sz="1600" dirty="0" smtClean="0"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13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1" y="2142436"/>
            <a:ext cx="5432007" cy="269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1623429" y="1859965"/>
            <a:ext cx="251053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Collision</a:t>
            </a:r>
            <a:r>
              <a:rPr lang="hu-HU" sz="1200" dirty="0" smtClean="0"/>
              <a:t> </a:t>
            </a:r>
            <a:r>
              <a:rPr lang="hu-HU" sz="1200" dirty="0" err="1" smtClean="0"/>
              <a:t>counts</a:t>
            </a:r>
            <a:r>
              <a:rPr lang="hu-HU" sz="1200" dirty="0" smtClean="0"/>
              <a:t> of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12" y="2142000"/>
            <a:ext cx="5411431" cy="27022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zövegdoboz 7"/>
          <p:cNvSpPr txBox="1"/>
          <p:nvPr/>
        </p:nvSpPr>
        <p:spPr>
          <a:xfrm>
            <a:off x="7025897" y="1860105"/>
            <a:ext cx="284465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Distances</a:t>
            </a:r>
            <a:r>
              <a:rPr lang="hu-HU" sz="1200" dirty="0" smtClean="0"/>
              <a:t> </a:t>
            </a:r>
            <a:r>
              <a:rPr lang="hu-HU" sz="1200" dirty="0" err="1" smtClean="0"/>
              <a:t>travelled</a:t>
            </a:r>
            <a:r>
              <a:rPr lang="hu-HU" sz="1200" dirty="0" smtClean="0"/>
              <a:t> </a:t>
            </a:r>
            <a:r>
              <a:rPr lang="hu-HU" sz="1200" dirty="0" err="1" smtClean="0"/>
              <a:t>on</a:t>
            </a:r>
            <a:r>
              <a:rPr lang="hu-HU" sz="1200" dirty="0" smtClean="0"/>
              <a:t>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3020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Experimentation</a:t>
            </a:r>
            <a:r>
              <a:rPr lang="hu-HU" dirty="0" smtClean="0"/>
              <a:t> and </a:t>
            </a:r>
            <a:r>
              <a:rPr lang="hu-HU" dirty="0" err="1" smtClean="0"/>
              <a:t>Discussion</a:t>
            </a:r>
            <a:r>
              <a:rPr lang="hu-HU" dirty="0" smtClean="0"/>
              <a:t> –</a:t>
            </a:r>
            <a:br>
              <a:rPr lang="hu-HU" dirty="0" smtClean="0"/>
            </a:b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Kills</a:t>
            </a:r>
            <a:r>
              <a:rPr lang="hu-HU" dirty="0" smtClean="0"/>
              <a:t>/</a:t>
            </a:r>
            <a:r>
              <a:rPr lang="hu-HU" dirty="0" err="1" smtClean="0"/>
              <a:t>Deaths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0" y="5033098"/>
            <a:ext cx="9895499" cy="1680872"/>
          </a:xfrm>
        </p:spPr>
        <p:txBody>
          <a:bodyPr>
            <a:normAutofit/>
          </a:bodyPr>
          <a:lstStyle/>
          <a:p>
            <a:r>
              <a:rPr lang="hu-HU" sz="1600" dirty="0" smtClean="0"/>
              <a:t>No </a:t>
            </a:r>
            <a:r>
              <a:rPr lang="hu-HU" sz="1600" dirty="0" err="1" smtClean="0"/>
              <a:t>clear</a:t>
            </a:r>
            <a:r>
              <a:rPr lang="hu-HU" sz="1600" dirty="0" smtClean="0"/>
              <a:t> </a:t>
            </a:r>
            <a:r>
              <a:rPr lang="hu-HU" sz="1600" dirty="0" err="1" smtClean="0"/>
              <a:t>pattern</a:t>
            </a:r>
            <a:r>
              <a:rPr lang="hu-HU" sz="1600" dirty="0" smtClean="0"/>
              <a:t> </a:t>
            </a:r>
            <a:r>
              <a:rPr lang="hu-HU" sz="1600" dirty="0" err="1" smtClean="0"/>
              <a:t>or</a:t>
            </a:r>
            <a:r>
              <a:rPr lang="hu-HU" sz="1600" dirty="0" smtClean="0"/>
              <a:t> </a:t>
            </a:r>
            <a:r>
              <a:rPr lang="hu-HU" sz="1600" dirty="0" err="1" smtClean="0"/>
              <a:t>convergence</a:t>
            </a:r>
            <a:r>
              <a:rPr lang="hu-HU" sz="1600" dirty="0" smtClean="0"/>
              <a:t> here </a:t>
            </a:r>
            <a:r>
              <a:rPr lang="hu-HU" sz="1600" dirty="0" err="1" smtClean="0"/>
              <a:t>either</a:t>
            </a:r>
            <a:r>
              <a:rPr lang="hu-HU" sz="1600" dirty="0" smtClean="0"/>
              <a:t>, </a:t>
            </a:r>
            <a:r>
              <a:rPr lang="hu-HU" sz="1600" dirty="0" err="1" smtClean="0"/>
              <a:t>item</a:t>
            </a:r>
            <a:r>
              <a:rPr lang="hu-HU" sz="1600" dirty="0" smtClean="0"/>
              <a:t> </a:t>
            </a:r>
            <a:r>
              <a:rPr lang="hu-HU" sz="1600" dirty="0" err="1" smtClean="0"/>
              <a:t>counts</a:t>
            </a:r>
            <a:r>
              <a:rPr lang="hu-HU" sz="1600" dirty="0" smtClean="0"/>
              <a:t> </a:t>
            </a:r>
            <a:r>
              <a:rPr lang="hu-HU" sz="1600" dirty="0" err="1" smtClean="0"/>
              <a:t>are</a:t>
            </a:r>
            <a:r>
              <a:rPr lang="hu-HU" sz="1600" dirty="0" smtClean="0"/>
              <a:t> </a:t>
            </a:r>
            <a:r>
              <a:rPr lang="hu-HU" sz="1600" dirty="0" err="1" smtClean="0"/>
              <a:t>slightly</a:t>
            </a:r>
            <a:r>
              <a:rPr lang="hu-HU" sz="1600" dirty="0" smtClean="0"/>
              <a:t> </a:t>
            </a:r>
            <a:r>
              <a:rPr lang="hu-HU" sz="1600" dirty="0" err="1" smtClean="0"/>
              <a:t>higher</a:t>
            </a:r>
            <a:r>
              <a:rPr lang="hu-HU" sz="1600" dirty="0" smtClean="0"/>
              <a:t> </a:t>
            </a:r>
            <a:r>
              <a:rPr lang="hu-HU" sz="1600" dirty="0" err="1" smtClean="0"/>
              <a:t>when</a:t>
            </a:r>
            <a:r>
              <a:rPr lang="hu-HU" sz="1600" dirty="0" smtClean="0"/>
              <a:t> </a:t>
            </a:r>
            <a:r>
              <a:rPr lang="hu-HU" sz="1600" dirty="0" err="1" smtClean="0"/>
              <a:t>training</a:t>
            </a:r>
            <a:r>
              <a:rPr lang="hu-HU" sz="1600" dirty="0" smtClean="0"/>
              <a:t> </a:t>
            </a:r>
            <a:r>
              <a:rPr lang="hu-HU" sz="1600" dirty="0" err="1" smtClean="0"/>
              <a:t>stays</a:t>
            </a:r>
            <a:r>
              <a:rPr lang="hu-HU" sz="1600" dirty="0" smtClean="0"/>
              <a:t> </a:t>
            </a:r>
            <a:r>
              <a:rPr lang="hu-HU" sz="1600" dirty="0" err="1" smtClean="0"/>
              <a:t>on</a:t>
            </a:r>
            <a:endParaRPr lang="hu-HU" sz="1600" dirty="0" smtClean="0"/>
          </a:p>
          <a:p>
            <a:r>
              <a:rPr lang="hu-HU" sz="1600" dirty="0" err="1" smtClean="0"/>
              <a:t>Trial</a:t>
            </a:r>
            <a:r>
              <a:rPr lang="hu-HU" sz="1600" dirty="0" smtClean="0"/>
              <a:t> 4 has a </a:t>
            </a:r>
            <a:r>
              <a:rPr lang="hu-HU" sz="1600" dirty="0" err="1" smtClean="0"/>
              <a:t>high</a:t>
            </a:r>
            <a:r>
              <a:rPr lang="hu-HU" sz="1600" dirty="0" smtClean="0"/>
              <a:t> </a:t>
            </a:r>
            <a:r>
              <a:rPr lang="hu-HU" sz="1600" dirty="0" err="1" smtClean="0"/>
              <a:t>peak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dirty="0" err="1" smtClean="0"/>
              <a:t>item</a:t>
            </a:r>
            <a:r>
              <a:rPr lang="hu-HU" sz="1600" dirty="0" smtClean="0"/>
              <a:t> </a:t>
            </a:r>
            <a:r>
              <a:rPr lang="hu-HU" sz="1600" dirty="0" err="1" smtClean="0"/>
              <a:t>counts</a:t>
            </a:r>
            <a:r>
              <a:rPr lang="hu-HU" sz="1600" dirty="0" smtClean="0"/>
              <a:t> (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hu-HU" sz="1600" dirty="0"/>
              <a:t> and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hu-HU" sz="1600" dirty="0" smtClean="0"/>
              <a:t> </a:t>
            </a:r>
            <a:r>
              <a:rPr lang="hu-HU" sz="1600" dirty="0" err="1" smtClean="0"/>
              <a:t>both</a:t>
            </a:r>
            <a:r>
              <a:rPr lang="hu-HU" sz="1600" dirty="0" smtClean="0"/>
              <a:t> </a:t>
            </a:r>
            <a:r>
              <a:rPr lang="hu-HU" sz="1600" dirty="0" err="1" smtClean="0"/>
              <a:t>high</a:t>
            </a:r>
            <a:r>
              <a:rPr lang="hu-HU" sz="1600" dirty="0" smtClean="0"/>
              <a:t>) </a:t>
            </a:r>
            <a:r>
              <a:rPr lang="hu-HU" sz="1600" dirty="0" err="1" smtClean="0"/>
              <a:t>implying</a:t>
            </a:r>
            <a:r>
              <a:rPr lang="hu-HU" sz="1600" dirty="0" smtClean="0"/>
              <a:t> </a:t>
            </a:r>
            <a:r>
              <a:rPr lang="hu-HU" sz="1600" dirty="0" err="1" smtClean="0"/>
              <a:t>that</a:t>
            </a:r>
            <a:r>
              <a:rPr lang="hu-HU" sz="1600" dirty="0" smtClean="0"/>
              <a:t> a </a:t>
            </a:r>
            <a:r>
              <a:rPr lang="hu-HU" sz="1600" dirty="0" err="1" smtClean="0"/>
              <a:t>new</a:t>
            </a:r>
            <a:r>
              <a:rPr lang="hu-HU" sz="1600" dirty="0" smtClean="0"/>
              <a:t> </a:t>
            </a:r>
            <a:r>
              <a:rPr lang="hu-HU" sz="1600" dirty="0" err="1" smtClean="0"/>
              <a:t>combat</a:t>
            </a:r>
            <a:r>
              <a:rPr lang="hu-HU" sz="1600" dirty="0" smtClean="0"/>
              <a:t> </a:t>
            </a:r>
            <a:r>
              <a:rPr lang="hu-HU" sz="1600" dirty="0" err="1" smtClean="0"/>
              <a:t>strategy</a:t>
            </a:r>
            <a:r>
              <a:rPr lang="hu-HU" sz="1600" dirty="0"/>
              <a:t> </a:t>
            </a:r>
            <a:r>
              <a:rPr lang="hu-HU" sz="1600" dirty="0" smtClean="0"/>
              <a:t>is </a:t>
            </a:r>
            <a:r>
              <a:rPr lang="hu-HU" sz="1600" dirty="0" err="1" smtClean="0"/>
              <a:t>found</a:t>
            </a:r>
            <a:r>
              <a:rPr lang="hu-HU" sz="1600" dirty="0"/>
              <a:t>:</a:t>
            </a:r>
            <a:r>
              <a:rPr lang="hu-HU" sz="1600" dirty="0" smtClean="0"/>
              <a:t> </a:t>
            </a:r>
            <a:r>
              <a:rPr lang="hu-HU" sz="1600" dirty="0" err="1" smtClean="0"/>
              <a:t>agents</a:t>
            </a:r>
            <a:r>
              <a:rPr lang="hu-HU" sz="1600" dirty="0" smtClean="0"/>
              <a:t> </a:t>
            </a:r>
            <a:r>
              <a:rPr lang="hu-HU" sz="1600" dirty="0" err="1" smtClean="0"/>
              <a:t>realize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healing</a:t>
            </a:r>
            <a:r>
              <a:rPr lang="hu-HU" sz="1600" dirty="0" smtClean="0"/>
              <a:t> </a:t>
            </a:r>
            <a:r>
              <a:rPr lang="hu-HU" sz="1600" dirty="0" err="1" smtClean="0"/>
              <a:t>ability</a:t>
            </a:r>
            <a:r>
              <a:rPr lang="hu-HU" sz="1600" dirty="0" smtClean="0"/>
              <a:t> of </a:t>
            </a:r>
            <a:r>
              <a:rPr lang="hu-HU" sz="1600" dirty="0" err="1" smtClean="0"/>
              <a:t>items</a:t>
            </a:r>
            <a:r>
              <a:rPr lang="hu-HU" sz="1600" dirty="0" smtClean="0"/>
              <a:t>, </a:t>
            </a:r>
            <a:r>
              <a:rPr lang="hu-HU" sz="1600" dirty="0" err="1" smtClean="0"/>
              <a:t>thus</a:t>
            </a:r>
            <a:r>
              <a:rPr lang="hu-HU" sz="1600" dirty="0" smtClean="0"/>
              <a:t> </a:t>
            </a:r>
            <a:r>
              <a:rPr lang="hu-HU" sz="1600" dirty="0" err="1" smtClean="0"/>
              <a:t>collecting</a:t>
            </a:r>
            <a:r>
              <a:rPr lang="hu-HU" sz="1600" dirty="0" smtClean="0"/>
              <a:t> more and </a:t>
            </a:r>
            <a:r>
              <a:rPr lang="hu-HU" sz="1600" dirty="0" err="1" smtClean="0"/>
              <a:t>surviving</a:t>
            </a:r>
            <a:r>
              <a:rPr lang="hu-HU" sz="1600" dirty="0" smtClean="0"/>
              <a:t> </a:t>
            </a:r>
            <a:r>
              <a:rPr lang="hu-HU" sz="1600" dirty="0" err="1" smtClean="0"/>
              <a:t>longer</a:t>
            </a:r>
            <a:r>
              <a:rPr lang="hu-HU" sz="1600" dirty="0" smtClean="0"/>
              <a:t> </a:t>
            </a:r>
            <a:r>
              <a:rPr lang="hu-HU" sz="1600" dirty="0" err="1" smtClean="0"/>
              <a:t>during</a:t>
            </a:r>
            <a:r>
              <a:rPr lang="hu-HU" sz="1600" dirty="0" smtClean="0"/>
              <a:t> </a:t>
            </a:r>
            <a:r>
              <a:rPr lang="hu-HU" sz="1600" dirty="0" err="1" smtClean="0"/>
              <a:t>combat</a:t>
            </a:r>
            <a:r>
              <a:rPr lang="hu-HU" sz="1600" dirty="0" smtClean="0"/>
              <a:t> – </a:t>
            </a:r>
            <a:r>
              <a:rPr lang="hu-HU" sz="1600" dirty="0" err="1" smtClean="0"/>
              <a:t>effective</a:t>
            </a:r>
            <a:r>
              <a:rPr lang="hu-HU" sz="1600" dirty="0" smtClean="0"/>
              <a:t> </a:t>
            </a:r>
            <a:r>
              <a:rPr lang="hu-HU" sz="1600" dirty="0" err="1" smtClean="0"/>
              <a:t>and</a:t>
            </a:r>
            <a:r>
              <a:rPr lang="hu-HU" sz="1600" dirty="0" smtClean="0"/>
              <a:t> </a:t>
            </a:r>
            <a:r>
              <a:rPr lang="hu-HU" sz="1600" dirty="0" err="1" smtClean="0"/>
              <a:t>useful</a:t>
            </a:r>
            <a:endParaRPr lang="hu-HU" sz="1600" dirty="0" smtClean="0"/>
          </a:p>
          <a:p>
            <a:pPr lvl="1"/>
            <a:r>
              <a:rPr lang="hu-HU" sz="1400" dirty="0" err="1" smtClean="0"/>
              <a:t>Also</a:t>
            </a:r>
            <a:r>
              <a:rPr lang="hu-HU" sz="1400" dirty="0" smtClean="0"/>
              <a:t> </a:t>
            </a:r>
            <a:r>
              <a:rPr lang="hu-HU" sz="1400" dirty="0" err="1" smtClean="0"/>
              <a:t>counts</a:t>
            </a:r>
            <a:r>
              <a:rPr lang="hu-HU" sz="1400" dirty="0" smtClean="0"/>
              <a:t> of </a:t>
            </a:r>
            <a:r>
              <a:rPr lang="hu-HU" sz="1400" dirty="0" err="1" smtClean="0"/>
              <a:t>kills</a:t>
            </a:r>
            <a:r>
              <a:rPr lang="hu-HU" sz="1400" dirty="0" smtClean="0"/>
              <a:t> and </a:t>
            </a:r>
            <a:r>
              <a:rPr lang="hu-HU" sz="1400" dirty="0" err="1" smtClean="0"/>
              <a:t>deaths</a:t>
            </a:r>
            <a:r>
              <a:rPr lang="hu-HU" sz="1400" dirty="0" smtClean="0"/>
              <a:t> </a:t>
            </a:r>
            <a:r>
              <a:rPr lang="hu-HU" sz="1400" dirty="0" err="1" smtClean="0"/>
              <a:t>are</a:t>
            </a:r>
            <a:r>
              <a:rPr lang="hu-HU" sz="1400" dirty="0" smtClean="0"/>
              <a:t> </a:t>
            </a:r>
            <a:r>
              <a:rPr lang="hu-HU" sz="1400" dirty="0" err="1" smtClean="0"/>
              <a:t>slightly</a:t>
            </a:r>
            <a:r>
              <a:rPr lang="hu-HU" sz="1400" dirty="0" smtClean="0"/>
              <a:t> </a:t>
            </a:r>
            <a:r>
              <a:rPr lang="hu-HU" sz="1400" dirty="0" err="1" smtClean="0"/>
              <a:t>lower</a:t>
            </a:r>
            <a:r>
              <a:rPr lang="hu-HU" sz="1400" dirty="0" smtClean="0"/>
              <a:t> </a:t>
            </a:r>
            <a:r>
              <a:rPr lang="hu-HU" sz="1400" dirty="0" err="1" smtClean="0"/>
              <a:t>in</a:t>
            </a:r>
            <a:r>
              <a:rPr lang="hu-HU" sz="1400" dirty="0" smtClean="0"/>
              <a:t> </a:t>
            </a:r>
            <a:r>
              <a:rPr lang="hu-HU" sz="1400" dirty="0" err="1" smtClean="0"/>
              <a:t>this</a:t>
            </a:r>
            <a:r>
              <a:rPr lang="hu-HU" sz="1400" dirty="0" smtClean="0"/>
              <a:t> </a:t>
            </a:r>
            <a:r>
              <a:rPr lang="hu-HU" sz="1400" dirty="0" err="1" smtClean="0"/>
              <a:t>case</a:t>
            </a:r>
            <a:endParaRPr lang="hu-HU" sz="14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" y="2142000"/>
            <a:ext cx="5418290" cy="269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1605244" y="1854743"/>
            <a:ext cx="248455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Items</a:t>
            </a:r>
            <a:r>
              <a:rPr lang="hu-HU" sz="1200" dirty="0" smtClean="0"/>
              <a:t> </a:t>
            </a:r>
            <a:r>
              <a:rPr lang="hu-HU" sz="1200" dirty="0" err="1" smtClean="0"/>
              <a:t>collected</a:t>
            </a:r>
            <a:r>
              <a:rPr lang="hu-HU" sz="1200" dirty="0" smtClean="0"/>
              <a:t> </a:t>
            </a:r>
            <a:r>
              <a:rPr lang="hu-HU" sz="1200" dirty="0" err="1" smtClean="0"/>
              <a:t>on</a:t>
            </a:r>
            <a:r>
              <a:rPr lang="hu-HU" sz="1200" dirty="0" smtClean="0"/>
              <a:t>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000" y="2142000"/>
            <a:ext cx="5418290" cy="2681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zövegdoboz 7"/>
          <p:cNvSpPr txBox="1"/>
          <p:nvPr/>
        </p:nvSpPr>
        <p:spPr>
          <a:xfrm>
            <a:off x="6758761" y="1854742"/>
            <a:ext cx="3378928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Numbers</a:t>
            </a:r>
            <a:r>
              <a:rPr lang="hu-HU" sz="1200" dirty="0" smtClean="0"/>
              <a:t> of </a:t>
            </a:r>
            <a:r>
              <a:rPr lang="hu-HU" sz="1200" dirty="0" err="1" smtClean="0"/>
              <a:t>kills</a:t>
            </a:r>
            <a:r>
              <a:rPr lang="hu-HU" sz="1200" dirty="0" smtClean="0"/>
              <a:t> and </a:t>
            </a:r>
            <a:r>
              <a:rPr lang="hu-HU" sz="1200" dirty="0" err="1" smtClean="0"/>
              <a:t>deaths</a:t>
            </a:r>
            <a:r>
              <a:rPr lang="hu-HU" sz="1200" dirty="0" smtClean="0"/>
              <a:t> of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406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Conclusion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Successfully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and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combined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an FPS game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ultimate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local </a:t>
            </a:r>
            <a:r>
              <a:rPr lang="hu-HU" dirty="0" err="1" smtClean="0"/>
              <a:t>environment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choice</a:t>
            </a:r>
            <a:r>
              <a:rPr lang="hu-HU" dirty="0" smtClean="0"/>
              <a:t> is made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preferred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r>
              <a:rPr lang="hu-HU" dirty="0" smtClean="0"/>
              <a:t> (</a:t>
            </a:r>
            <a:r>
              <a:rPr lang="hu-HU" dirty="0" err="1" smtClean="0"/>
              <a:t>selected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of performance is </a:t>
            </a:r>
            <a:r>
              <a:rPr lang="hu-HU" dirty="0" err="1" smtClean="0"/>
              <a:t>achieved</a:t>
            </a:r>
            <a:r>
              <a:rPr lang="hu-HU" dirty="0" smtClean="0"/>
              <a:t> </a:t>
            </a:r>
            <a:r>
              <a:rPr lang="hu-HU" dirty="0" err="1" smtClean="0"/>
              <a:t>compared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related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endParaRPr lang="hu-HU" dirty="0" smtClean="0"/>
          </a:p>
          <a:p>
            <a:r>
              <a:rPr lang="hu-HU" dirty="0" err="1" smtClean="0"/>
              <a:t>One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trials</a:t>
            </a:r>
            <a:r>
              <a:rPr lang="hu-HU" dirty="0" smtClean="0"/>
              <a:t> (4) </a:t>
            </a:r>
            <a:r>
              <a:rPr lang="hu-HU" dirty="0" err="1" smtClean="0"/>
              <a:t>develops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and </a:t>
            </a:r>
            <a:r>
              <a:rPr lang="hu-HU" dirty="0" err="1" smtClean="0"/>
              <a:t>effective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FPS </a:t>
            </a:r>
            <a:r>
              <a:rPr lang="hu-HU" dirty="0" err="1" smtClean="0"/>
              <a:t>bots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of </a:t>
            </a:r>
            <a:r>
              <a:rPr lang="hu-HU" dirty="0" err="1" smtClean="0"/>
              <a:t>healing</a:t>
            </a:r>
            <a:r>
              <a:rPr lang="hu-HU" dirty="0" smtClean="0"/>
              <a:t> </a:t>
            </a:r>
            <a:r>
              <a:rPr lang="hu-HU" dirty="0" err="1" smtClean="0"/>
              <a:t>collectibe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survive</a:t>
            </a:r>
            <a:r>
              <a:rPr lang="hu-HU" dirty="0" smtClean="0"/>
              <a:t> </a:t>
            </a:r>
            <a:r>
              <a:rPr lang="hu-HU" dirty="0" err="1" smtClean="0"/>
              <a:t>longer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15</a:t>
            </a:fld>
            <a:endParaRPr lang="hu-HU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894449" y="4966856"/>
            <a:ext cx="9680587" cy="179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hu-HU" sz="1600" b="1" dirty="0" err="1" smtClean="0"/>
              <a:t>References</a:t>
            </a:r>
            <a:endParaRPr lang="hu-HU" sz="1600" b="1" dirty="0" smtClean="0"/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hu-HU" sz="1200" dirty="0" smtClean="0"/>
              <a:t>[1] </a:t>
            </a:r>
            <a:r>
              <a:rPr lang="hu-HU" sz="1200" dirty="0" err="1" smtClean="0"/>
              <a:t>Michelle</a:t>
            </a:r>
            <a:r>
              <a:rPr lang="hu-HU" sz="1200" dirty="0" smtClean="0"/>
              <a:t> </a:t>
            </a:r>
            <a:r>
              <a:rPr lang="hu-HU" sz="1200" dirty="0" err="1" smtClean="0"/>
              <a:t>McPartland</a:t>
            </a:r>
            <a:r>
              <a:rPr lang="hu-HU" sz="1200" dirty="0" smtClean="0"/>
              <a:t> and Marcus </a:t>
            </a:r>
            <a:r>
              <a:rPr lang="hu-HU" sz="1200" dirty="0" err="1" smtClean="0"/>
              <a:t>Gallagher</a:t>
            </a:r>
            <a:r>
              <a:rPr lang="hu-HU" sz="1200" dirty="0" smtClean="0"/>
              <a:t>, “</a:t>
            </a:r>
            <a:r>
              <a:rPr lang="hu-HU" sz="1200" dirty="0" err="1" smtClean="0"/>
              <a:t>Learning</a:t>
            </a:r>
            <a:r>
              <a:rPr lang="hu-HU" sz="1200" dirty="0" smtClean="0"/>
              <a:t> </a:t>
            </a:r>
            <a:r>
              <a:rPr lang="hu-HU" sz="1200" dirty="0" err="1" smtClean="0"/>
              <a:t>to</a:t>
            </a:r>
            <a:r>
              <a:rPr lang="hu-HU" sz="1200" dirty="0" smtClean="0"/>
              <a:t> be a Bot: </a:t>
            </a:r>
            <a:r>
              <a:rPr lang="hu-HU" sz="1200" dirty="0" err="1" smtClean="0"/>
              <a:t>Reinforcement</a:t>
            </a:r>
            <a:r>
              <a:rPr lang="hu-HU" sz="1200" dirty="0" smtClean="0"/>
              <a:t> </a:t>
            </a:r>
            <a:r>
              <a:rPr lang="hu-HU" sz="1200" dirty="0" err="1" smtClean="0"/>
              <a:t>Learning</a:t>
            </a:r>
            <a:r>
              <a:rPr lang="hu-HU" sz="1200" dirty="0" smtClean="0"/>
              <a:t> </a:t>
            </a:r>
            <a:r>
              <a:rPr lang="hu-HU" sz="1200" dirty="0" err="1" smtClean="0"/>
              <a:t>in</a:t>
            </a:r>
            <a:r>
              <a:rPr lang="hu-HU" sz="1200" dirty="0" smtClean="0"/>
              <a:t> </a:t>
            </a:r>
            <a:r>
              <a:rPr lang="hu-HU" sz="1200" dirty="0" err="1" smtClean="0"/>
              <a:t>Shooter</a:t>
            </a:r>
            <a:r>
              <a:rPr lang="hu-HU" sz="1200" dirty="0" smtClean="0"/>
              <a:t> </a:t>
            </a:r>
            <a:r>
              <a:rPr lang="hu-HU" sz="1200" dirty="0" err="1" smtClean="0"/>
              <a:t>Games</a:t>
            </a:r>
            <a:r>
              <a:rPr lang="hu-HU" sz="1200" dirty="0" smtClean="0"/>
              <a:t>,” </a:t>
            </a:r>
            <a:r>
              <a:rPr lang="hu-HU" sz="1200" dirty="0" err="1" smtClean="0"/>
              <a:t>Artificial</a:t>
            </a:r>
            <a:r>
              <a:rPr lang="hu-HU" sz="1200" dirty="0" smtClean="0"/>
              <a:t/>
            </a:r>
            <a:br>
              <a:rPr lang="hu-HU" sz="1200" dirty="0" smtClean="0"/>
            </a:br>
            <a:r>
              <a:rPr lang="hu-HU" sz="1200" dirty="0" smtClean="0"/>
              <a:t>     </a:t>
            </a:r>
            <a:r>
              <a:rPr lang="hu-HU" sz="1200" dirty="0" err="1" smtClean="0"/>
              <a:t>Intelligence</a:t>
            </a:r>
            <a:r>
              <a:rPr lang="hu-HU" sz="1200" dirty="0" smtClean="0"/>
              <a:t> </a:t>
            </a:r>
            <a:r>
              <a:rPr lang="hu-HU" sz="1200" dirty="0" err="1" smtClean="0"/>
              <a:t>Interactive</a:t>
            </a:r>
            <a:r>
              <a:rPr lang="hu-HU" sz="1200" dirty="0" smtClean="0"/>
              <a:t> Digital </a:t>
            </a:r>
            <a:r>
              <a:rPr lang="hu-HU" sz="1200" dirty="0" err="1" smtClean="0"/>
              <a:t>Entertainment</a:t>
            </a:r>
            <a:r>
              <a:rPr lang="hu-HU" sz="1200" dirty="0" smtClean="0"/>
              <a:t>, Stanford, CA, 2008.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hu-HU" sz="1200" dirty="0" smtClean="0"/>
              <a:t>[2] </a:t>
            </a:r>
            <a:r>
              <a:rPr lang="hu-HU" sz="1200" dirty="0" err="1" smtClean="0"/>
              <a:t>Michelle</a:t>
            </a:r>
            <a:r>
              <a:rPr lang="hu-HU" sz="1200" dirty="0" smtClean="0"/>
              <a:t> </a:t>
            </a:r>
            <a:r>
              <a:rPr lang="hu-HU" sz="1200" dirty="0" err="1" smtClean="0"/>
              <a:t>McPartland</a:t>
            </a:r>
            <a:r>
              <a:rPr lang="hu-HU" sz="1200" dirty="0" smtClean="0"/>
              <a:t> and Marcus </a:t>
            </a:r>
            <a:r>
              <a:rPr lang="hu-HU" sz="1200" dirty="0" err="1" smtClean="0"/>
              <a:t>Gallagher</a:t>
            </a:r>
            <a:r>
              <a:rPr lang="hu-HU" sz="1200" dirty="0" smtClean="0"/>
              <a:t>, “</a:t>
            </a:r>
            <a:r>
              <a:rPr lang="hu-HU" sz="1200" dirty="0" err="1" smtClean="0"/>
              <a:t>Reinforcement</a:t>
            </a:r>
            <a:r>
              <a:rPr lang="hu-HU" sz="1200" dirty="0" smtClean="0"/>
              <a:t> </a:t>
            </a:r>
            <a:r>
              <a:rPr lang="hu-HU" sz="1200" dirty="0" err="1" smtClean="0"/>
              <a:t>Learning</a:t>
            </a:r>
            <a:r>
              <a:rPr lang="hu-HU" sz="1200" dirty="0" smtClean="0"/>
              <a:t> </a:t>
            </a:r>
            <a:r>
              <a:rPr lang="hu-HU" sz="1200" dirty="0" err="1" smtClean="0"/>
              <a:t>in</a:t>
            </a:r>
            <a:r>
              <a:rPr lang="hu-HU" sz="1200" dirty="0" smtClean="0"/>
              <a:t> </a:t>
            </a:r>
            <a:r>
              <a:rPr lang="hu-HU" sz="1200" dirty="0" err="1" smtClean="0"/>
              <a:t>First</a:t>
            </a:r>
            <a:r>
              <a:rPr lang="hu-HU" sz="1200" dirty="0" smtClean="0"/>
              <a:t> </a:t>
            </a:r>
            <a:r>
              <a:rPr lang="hu-HU" sz="1200" dirty="0" err="1" smtClean="0"/>
              <a:t>Person</a:t>
            </a:r>
            <a:r>
              <a:rPr lang="hu-HU" sz="1200" dirty="0" smtClean="0"/>
              <a:t> </a:t>
            </a:r>
            <a:r>
              <a:rPr lang="hu-HU" sz="1200" dirty="0" err="1" smtClean="0"/>
              <a:t>Shooter</a:t>
            </a:r>
            <a:r>
              <a:rPr lang="hu-HU" sz="1200" dirty="0" smtClean="0"/>
              <a:t> </a:t>
            </a:r>
            <a:r>
              <a:rPr lang="hu-HU" sz="1200" dirty="0" err="1" smtClean="0"/>
              <a:t>Games</a:t>
            </a:r>
            <a:r>
              <a:rPr lang="hu-HU" sz="1200" dirty="0" smtClean="0"/>
              <a:t>,” IEEE </a:t>
            </a:r>
            <a:r>
              <a:rPr lang="hu-HU" sz="1200" dirty="0" err="1" smtClean="0"/>
              <a:t>Transactions</a:t>
            </a:r>
            <a:r>
              <a:rPr lang="hu-HU" sz="1200" dirty="0" smtClean="0"/>
              <a:t> </a:t>
            </a:r>
            <a:br>
              <a:rPr lang="hu-HU" sz="1200" dirty="0" smtClean="0"/>
            </a:br>
            <a:r>
              <a:rPr lang="hu-HU" sz="1200" dirty="0" smtClean="0"/>
              <a:t>     </a:t>
            </a:r>
            <a:r>
              <a:rPr lang="hu-HU" sz="1200" dirty="0" err="1" smtClean="0"/>
              <a:t>on</a:t>
            </a:r>
            <a:r>
              <a:rPr lang="hu-HU" sz="1200" dirty="0" smtClean="0"/>
              <a:t> </a:t>
            </a:r>
            <a:r>
              <a:rPr lang="hu-HU" sz="1200" dirty="0" err="1" smtClean="0"/>
              <a:t>Computational</a:t>
            </a:r>
            <a:r>
              <a:rPr lang="hu-HU" sz="1200" dirty="0" smtClean="0"/>
              <a:t> </a:t>
            </a:r>
            <a:r>
              <a:rPr lang="hu-HU" sz="1200" dirty="0" err="1" smtClean="0"/>
              <a:t>Intelligence</a:t>
            </a:r>
            <a:r>
              <a:rPr lang="hu-HU" sz="1200" dirty="0" smtClean="0"/>
              <a:t> and AI </a:t>
            </a:r>
            <a:r>
              <a:rPr lang="hu-HU" sz="1200" dirty="0" err="1" smtClean="0"/>
              <a:t>in</a:t>
            </a:r>
            <a:r>
              <a:rPr lang="hu-HU" sz="1200" dirty="0" smtClean="0"/>
              <a:t> </a:t>
            </a:r>
            <a:r>
              <a:rPr lang="hu-HU" sz="1200" dirty="0" err="1" smtClean="0"/>
              <a:t>Games</a:t>
            </a:r>
            <a:r>
              <a:rPr lang="hu-HU" sz="1200" dirty="0" smtClean="0"/>
              <a:t>, </a:t>
            </a:r>
            <a:r>
              <a:rPr lang="hu-HU" sz="1200" dirty="0" err="1" smtClean="0"/>
              <a:t>Vol</a:t>
            </a:r>
            <a:r>
              <a:rPr lang="hu-HU" sz="1200" dirty="0" smtClean="0"/>
              <a:t>. 3, No. 1, 2011.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hu-HU" sz="1200" dirty="0" smtClean="0"/>
              <a:t>[3] Frank G. </a:t>
            </a:r>
            <a:r>
              <a:rPr lang="hu-HU" sz="1200" dirty="0" err="1" smtClean="0"/>
              <a:t>Glavin</a:t>
            </a:r>
            <a:r>
              <a:rPr lang="hu-HU" sz="1200" dirty="0" smtClean="0"/>
              <a:t> and Michael G. </a:t>
            </a:r>
            <a:r>
              <a:rPr lang="hu-HU" sz="1200" dirty="0" err="1" smtClean="0"/>
              <a:t>Madden</a:t>
            </a:r>
            <a:r>
              <a:rPr lang="hu-HU" sz="1200" dirty="0" smtClean="0"/>
              <a:t>, “</a:t>
            </a:r>
            <a:r>
              <a:rPr lang="hu-HU" sz="1200" dirty="0" err="1" smtClean="0"/>
              <a:t>Adaptive</a:t>
            </a:r>
            <a:r>
              <a:rPr lang="hu-HU" sz="1200" dirty="0" smtClean="0"/>
              <a:t> </a:t>
            </a:r>
            <a:r>
              <a:rPr lang="hu-HU" sz="1200" dirty="0" err="1" smtClean="0"/>
              <a:t>Shooting</a:t>
            </a:r>
            <a:r>
              <a:rPr lang="hu-HU" sz="1200" dirty="0" smtClean="0"/>
              <a:t>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Bots</a:t>
            </a:r>
            <a:r>
              <a:rPr lang="hu-HU" sz="1200" dirty="0" smtClean="0"/>
              <a:t> </a:t>
            </a:r>
            <a:r>
              <a:rPr lang="hu-HU" sz="1200" dirty="0" err="1" smtClean="0"/>
              <a:t>in</a:t>
            </a:r>
            <a:r>
              <a:rPr lang="hu-HU" sz="1200" dirty="0" smtClean="0"/>
              <a:t> </a:t>
            </a:r>
            <a:r>
              <a:rPr lang="hu-HU" sz="1200" dirty="0" err="1" smtClean="0"/>
              <a:t>First</a:t>
            </a:r>
            <a:r>
              <a:rPr lang="hu-HU" sz="1200" dirty="0" smtClean="0"/>
              <a:t> </a:t>
            </a:r>
            <a:r>
              <a:rPr lang="hu-HU" sz="1200" dirty="0" err="1" smtClean="0"/>
              <a:t>Person</a:t>
            </a:r>
            <a:r>
              <a:rPr lang="hu-HU" sz="1200" dirty="0" smtClean="0"/>
              <a:t> </a:t>
            </a:r>
            <a:r>
              <a:rPr lang="hu-HU" sz="1200" dirty="0" err="1" smtClean="0"/>
              <a:t>Shooter</a:t>
            </a:r>
            <a:r>
              <a:rPr lang="hu-HU" sz="1200" dirty="0" smtClean="0"/>
              <a:t> </a:t>
            </a:r>
            <a:r>
              <a:rPr lang="hu-HU" sz="1200" dirty="0" err="1" smtClean="0"/>
              <a:t>Games</a:t>
            </a:r>
            <a:r>
              <a:rPr lang="hu-HU" sz="1200" dirty="0" smtClean="0"/>
              <a:t> </a:t>
            </a:r>
            <a:r>
              <a:rPr lang="hu-HU" sz="1200" dirty="0" err="1" smtClean="0"/>
              <a:t>Using</a:t>
            </a:r>
            <a:r>
              <a:rPr lang="hu-HU" sz="1200" dirty="0" smtClean="0"/>
              <a:t> </a:t>
            </a:r>
            <a:r>
              <a:rPr lang="hu-HU" sz="1200" dirty="0" err="1" smtClean="0"/>
              <a:t>Reinforcement</a:t>
            </a:r>
            <a:r>
              <a:rPr lang="hu-HU" sz="1200" dirty="0" smtClean="0"/>
              <a:t> </a:t>
            </a:r>
            <a:br>
              <a:rPr lang="hu-HU" sz="1200" dirty="0" smtClean="0"/>
            </a:br>
            <a:r>
              <a:rPr lang="hu-HU" sz="1200" dirty="0" smtClean="0"/>
              <a:t>     </a:t>
            </a:r>
            <a:r>
              <a:rPr lang="hu-HU" sz="1200" dirty="0" err="1" smtClean="0"/>
              <a:t>Learning</a:t>
            </a:r>
            <a:r>
              <a:rPr lang="hu-HU" sz="1200" dirty="0" smtClean="0"/>
              <a:t>,” IEEE </a:t>
            </a:r>
            <a:r>
              <a:rPr lang="hu-HU" sz="1200" dirty="0" err="1" smtClean="0"/>
              <a:t>Transactions</a:t>
            </a:r>
            <a:r>
              <a:rPr lang="hu-HU" sz="1200" dirty="0" smtClean="0"/>
              <a:t> </a:t>
            </a:r>
            <a:r>
              <a:rPr lang="hu-HU" sz="1200" dirty="0" err="1" smtClean="0"/>
              <a:t>on</a:t>
            </a:r>
            <a:r>
              <a:rPr lang="hu-HU" sz="1200" dirty="0" smtClean="0"/>
              <a:t> </a:t>
            </a:r>
            <a:r>
              <a:rPr lang="hu-HU" sz="1200" dirty="0" err="1" smtClean="0"/>
              <a:t>Computational</a:t>
            </a:r>
            <a:r>
              <a:rPr lang="hu-HU" sz="1200" dirty="0" smtClean="0"/>
              <a:t> </a:t>
            </a:r>
            <a:r>
              <a:rPr lang="hu-HU" sz="1200" dirty="0" err="1" smtClean="0"/>
              <a:t>Intelligence</a:t>
            </a:r>
            <a:r>
              <a:rPr lang="hu-HU" sz="1200" dirty="0" smtClean="0"/>
              <a:t> and AI </a:t>
            </a:r>
            <a:r>
              <a:rPr lang="hu-HU" sz="1200" dirty="0" err="1" smtClean="0"/>
              <a:t>in</a:t>
            </a:r>
            <a:r>
              <a:rPr lang="hu-HU" sz="1200" dirty="0" smtClean="0"/>
              <a:t> </a:t>
            </a:r>
            <a:r>
              <a:rPr lang="hu-HU" sz="1200" dirty="0" err="1" smtClean="0"/>
              <a:t>Games</a:t>
            </a:r>
            <a:r>
              <a:rPr lang="hu-HU" sz="1200" dirty="0" smtClean="0"/>
              <a:t>, </a:t>
            </a:r>
            <a:r>
              <a:rPr lang="hu-HU" sz="1200" dirty="0" err="1" smtClean="0"/>
              <a:t>Vol</a:t>
            </a:r>
            <a:r>
              <a:rPr lang="hu-HU" sz="1200" dirty="0" smtClean="0"/>
              <a:t>. 7, No. 2, 2015.</a:t>
            </a:r>
          </a:p>
        </p:txBody>
      </p:sp>
    </p:spTree>
    <p:extLst>
      <p:ext uri="{BB962C8B-B14F-4D97-AF65-F5344CB8AC3E}">
        <p14:creationId xmlns:p14="http://schemas.microsoft.com/office/powerpoint/2010/main" val="284259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Contents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8982"/>
          </a:xfrm>
        </p:spPr>
        <p:txBody>
          <a:bodyPr>
            <a:normAutofit/>
          </a:bodyPr>
          <a:lstStyle/>
          <a:p>
            <a:r>
              <a:rPr lang="hu-HU" dirty="0" err="1" smtClean="0"/>
              <a:t>Introduction</a:t>
            </a:r>
            <a:endParaRPr lang="hu-HU" dirty="0" smtClean="0"/>
          </a:p>
          <a:p>
            <a:r>
              <a:rPr lang="hu-HU" dirty="0" err="1" smtClean="0"/>
              <a:t>Background</a:t>
            </a:r>
            <a:endParaRPr lang="hu-HU" dirty="0"/>
          </a:p>
          <a:p>
            <a:r>
              <a:rPr lang="hu-HU" dirty="0" err="1" smtClean="0"/>
              <a:t>Related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 smtClean="0"/>
          </a:p>
          <a:p>
            <a:r>
              <a:rPr lang="hu-HU" dirty="0" err="1" smtClean="0"/>
              <a:t>Purpose</a:t>
            </a:r>
            <a:r>
              <a:rPr lang="hu-HU" dirty="0" smtClean="0"/>
              <a:t> of Research</a:t>
            </a:r>
          </a:p>
          <a:p>
            <a:r>
              <a:rPr lang="hu-HU" dirty="0" err="1" smtClean="0"/>
              <a:t>Methodology</a:t>
            </a:r>
            <a:endParaRPr lang="hu-HU" dirty="0" smtClean="0"/>
          </a:p>
          <a:p>
            <a:r>
              <a:rPr lang="hu-HU" dirty="0" err="1" smtClean="0"/>
              <a:t>Analysis</a:t>
            </a:r>
            <a:r>
              <a:rPr lang="hu-HU" dirty="0" smtClean="0"/>
              <a:t> of Local </a:t>
            </a:r>
            <a:r>
              <a:rPr lang="hu-HU" dirty="0" err="1" smtClean="0"/>
              <a:t>Environment</a:t>
            </a:r>
            <a:endParaRPr lang="hu-HU" dirty="0" smtClean="0"/>
          </a:p>
          <a:p>
            <a:r>
              <a:rPr lang="hu-HU" dirty="0" err="1" smtClean="0"/>
              <a:t>Experimental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endParaRPr lang="hu-HU" dirty="0" smtClean="0"/>
          </a:p>
          <a:p>
            <a:r>
              <a:rPr lang="hu-HU" dirty="0" err="1" smtClean="0"/>
              <a:t>Experimentation</a:t>
            </a:r>
            <a:r>
              <a:rPr lang="hu-HU" dirty="0" smtClean="0"/>
              <a:t> and </a:t>
            </a:r>
            <a:r>
              <a:rPr lang="hu-HU" dirty="0" err="1" smtClean="0"/>
              <a:t>Discussion</a:t>
            </a:r>
            <a:endParaRPr lang="hu-HU" dirty="0" smtClean="0"/>
          </a:p>
          <a:p>
            <a:r>
              <a:rPr lang="hu-HU" dirty="0" err="1" smtClean="0"/>
              <a:t>Conclusion</a:t>
            </a:r>
            <a:endParaRPr lang="hu-HU" dirty="0" smtClean="0"/>
          </a:p>
          <a:p>
            <a:endParaRPr lang="hu-HU" dirty="0" smtClean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6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Introduction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85855"/>
          </a:xfrm>
        </p:spPr>
        <p:txBody>
          <a:bodyPr/>
          <a:lstStyle/>
          <a:p>
            <a:r>
              <a:rPr lang="hu-HU" dirty="0" err="1" smtClean="0"/>
              <a:t>Reinforcement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agents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person</a:t>
            </a:r>
            <a:r>
              <a:rPr lang="hu-HU" dirty="0" smtClean="0"/>
              <a:t> </a:t>
            </a:r>
            <a:r>
              <a:rPr lang="hu-HU" dirty="0" err="1" smtClean="0"/>
              <a:t>shooter</a:t>
            </a:r>
            <a:r>
              <a:rPr lang="hu-HU" dirty="0" smtClean="0"/>
              <a:t> (FPS) </a:t>
            </a:r>
            <a:r>
              <a:rPr lang="hu-HU" dirty="0" err="1" smtClean="0"/>
              <a:t>games</a:t>
            </a:r>
            <a:r>
              <a:rPr lang="hu-HU" dirty="0" smtClean="0"/>
              <a:t> – </a:t>
            </a:r>
            <a:r>
              <a:rPr lang="hu-HU" dirty="0" err="1" smtClean="0"/>
              <a:t>good</a:t>
            </a:r>
            <a:r>
              <a:rPr lang="hu-HU" dirty="0" smtClean="0"/>
              <a:t> test </a:t>
            </a:r>
            <a:r>
              <a:rPr lang="hu-HU" dirty="0" err="1" smtClean="0"/>
              <a:t>bed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applying</a:t>
            </a:r>
            <a:r>
              <a:rPr lang="hu-HU" dirty="0" smtClean="0"/>
              <a:t> AI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complex</a:t>
            </a:r>
            <a:r>
              <a:rPr lang="hu-HU" dirty="0" smtClean="0"/>
              <a:t> </a:t>
            </a:r>
            <a:r>
              <a:rPr lang="hu-HU" dirty="0" err="1" smtClean="0"/>
              <a:t>environments</a:t>
            </a:r>
            <a:endParaRPr lang="hu-HU" dirty="0" smtClean="0"/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field</a:t>
            </a:r>
            <a:r>
              <a:rPr lang="hu-HU" dirty="0" smtClean="0"/>
              <a:t> </a:t>
            </a:r>
            <a:r>
              <a:rPr lang="hu-HU" dirty="0" err="1" smtClean="0"/>
              <a:t>shares</a:t>
            </a:r>
            <a:r>
              <a:rPr lang="hu-HU" dirty="0" smtClean="0"/>
              <a:t> </a:t>
            </a:r>
            <a:r>
              <a:rPr lang="hu-HU" dirty="0" err="1" smtClean="0"/>
              <a:t>common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robotics</a:t>
            </a:r>
            <a:r>
              <a:rPr lang="hu-HU" dirty="0" smtClean="0"/>
              <a:t> and </a:t>
            </a:r>
            <a:r>
              <a:rPr lang="hu-HU" dirty="0" err="1" smtClean="0"/>
              <a:t>multi-agent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 smtClean="0"/>
          </a:p>
          <a:p>
            <a:r>
              <a:rPr lang="hu-HU" dirty="0" smtClean="0"/>
              <a:t>FPS game: human </a:t>
            </a:r>
            <a:r>
              <a:rPr lang="hu-HU" dirty="0" err="1" smtClean="0"/>
              <a:t>player</a:t>
            </a:r>
            <a:r>
              <a:rPr lang="hu-HU" dirty="0" smtClean="0"/>
              <a:t> </a:t>
            </a:r>
            <a:r>
              <a:rPr lang="hu-HU" dirty="0" err="1" smtClean="0"/>
              <a:t>equipped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dirty="0" err="1" smtClean="0"/>
              <a:t>gun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2D </a:t>
            </a:r>
            <a:r>
              <a:rPr lang="hu-HU" dirty="0" err="1" smtClean="0"/>
              <a:t>or</a:t>
            </a:r>
            <a:r>
              <a:rPr lang="hu-HU" dirty="0" smtClean="0"/>
              <a:t> 3D video game </a:t>
            </a:r>
            <a:r>
              <a:rPr lang="hu-HU" dirty="0" err="1" smtClean="0"/>
              <a:t>engages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computer-controlled</a:t>
            </a:r>
            <a:r>
              <a:rPr lang="hu-HU" dirty="0" smtClean="0"/>
              <a:t> </a:t>
            </a:r>
            <a:r>
              <a:rPr lang="hu-HU" dirty="0" err="1" smtClean="0"/>
              <a:t>bots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human </a:t>
            </a:r>
            <a:r>
              <a:rPr lang="hu-HU" dirty="0" err="1" smtClean="0"/>
              <a:t>players</a:t>
            </a:r>
            <a:endParaRPr lang="hu-HU" dirty="0" smtClean="0"/>
          </a:p>
          <a:p>
            <a:r>
              <a:rPr lang="hu-HU" dirty="0" smtClean="0"/>
              <a:t>FPS </a:t>
            </a:r>
            <a:r>
              <a:rPr lang="hu-HU" dirty="0" err="1" smtClean="0"/>
              <a:t>bots</a:t>
            </a:r>
            <a:r>
              <a:rPr lang="hu-HU" dirty="0" smtClean="0"/>
              <a:t> </a:t>
            </a:r>
            <a:r>
              <a:rPr lang="hu-HU" dirty="0" err="1" smtClean="0"/>
              <a:t>require</a:t>
            </a:r>
            <a:r>
              <a:rPr lang="hu-HU" dirty="0" smtClean="0"/>
              <a:t>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playing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game</a:t>
            </a:r>
          </a:p>
          <a:p>
            <a:pPr lvl="1"/>
            <a:r>
              <a:rPr lang="hu-HU" dirty="0" err="1" smtClean="0"/>
              <a:t>Navigating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environment</a:t>
            </a:r>
            <a:endParaRPr lang="hu-HU" dirty="0" smtClean="0"/>
          </a:p>
          <a:p>
            <a:pPr lvl="1"/>
            <a:r>
              <a:rPr lang="hu-HU" dirty="0" err="1" smtClean="0"/>
              <a:t>Collecting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r>
              <a:rPr lang="hu-HU" dirty="0" smtClean="0"/>
              <a:t> (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dirty="0" err="1" smtClean="0"/>
              <a:t>Initiating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endParaRPr lang="hu-HU" dirty="0" smtClean="0"/>
          </a:p>
          <a:p>
            <a:pPr lvl="1"/>
            <a:r>
              <a:rPr lang="hu-HU" dirty="0" err="1" smtClean="0"/>
              <a:t>Aspects</a:t>
            </a:r>
            <a:r>
              <a:rPr lang="hu-HU" dirty="0" smtClean="0"/>
              <a:t> of </a:t>
            </a:r>
            <a:r>
              <a:rPr lang="hu-HU" dirty="0" err="1" smtClean="0"/>
              <a:t>survival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24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Background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9124074" cy="4937125"/>
          </a:xfrm>
        </p:spPr>
        <p:txBody>
          <a:bodyPr>
            <a:normAutofit/>
          </a:bodyPr>
          <a:lstStyle/>
          <a:p>
            <a:r>
              <a:rPr lang="hu-HU" dirty="0" smtClean="0"/>
              <a:t>FPS </a:t>
            </a:r>
            <a:r>
              <a:rPr lang="hu-HU" dirty="0" err="1" smtClean="0"/>
              <a:t>bots</a:t>
            </a:r>
            <a:r>
              <a:rPr lang="hu-HU" dirty="0" smtClean="0"/>
              <a:t> </a:t>
            </a:r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dirty="0" err="1" smtClean="0"/>
              <a:t>reinforcement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learn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experience</a:t>
            </a:r>
            <a:endParaRPr lang="hu-HU" dirty="0" smtClean="0"/>
          </a:p>
          <a:p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tabular</a:t>
            </a:r>
            <a:r>
              <a:rPr lang="hu-HU" dirty="0" smtClean="0"/>
              <a:t> </a:t>
            </a:r>
            <a:r>
              <a:rPr lang="hu-HU" b="1" dirty="0" err="1" smtClean="0"/>
              <a:t>Sarsa</a:t>
            </a:r>
            <a:r>
              <a:rPr lang="hu-HU" b="1" dirty="0" smtClean="0"/>
              <a:t>(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hu-HU" b="1" dirty="0" smtClean="0"/>
              <a:t>)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eligibility</a:t>
            </a:r>
            <a:r>
              <a:rPr lang="hu-HU" b="1" dirty="0" smtClean="0"/>
              <a:t> </a:t>
            </a:r>
            <a:r>
              <a:rPr lang="hu-HU" b="1" dirty="0" err="1" smtClean="0"/>
              <a:t>traces</a:t>
            </a:r>
            <a:endParaRPr lang="hu-HU" b="1" dirty="0" smtClean="0"/>
          </a:p>
          <a:p>
            <a:pPr lvl="1"/>
            <a:r>
              <a:rPr lang="hu-HU" dirty="0" err="1" smtClean="0"/>
              <a:t>Agent</a:t>
            </a:r>
            <a:r>
              <a:rPr lang="hu-HU" dirty="0" smtClean="0"/>
              <a:t> </a:t>
            </a:r>
            <a:r>
              <a:rPr lang="hu-HU" dirty="0" err="1" smtClean="0"/>
              <a:t>learns</a:t>
            </a:r>
            <a:r>
              <a:rPr lang="hu-HU" dirty="0" smtClean="0"/>
              <a:t> a 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i="1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policy Q</a:t>
            </a:r>
          </a:p>
          <a:p>
            <a:pPr lvl="1"/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/>
              <a:t>e</a:t>
            </a:r>
            <a:r>
              <a:rPr lang="hu-HU" dirty="0" err="1" smtClean="0"/>
              <a:t>ligibility</a:t>
            </a:r>
            <a:r>
              <a:rPr lang="hu-HU" dirty="0" smtClean="0"/>
              <a:t> </a:t>
            </a:r>
            <a:r>
              <a:rPr lang="hu-HU" dirty="0" err="1" smtClean="0"/>
              <a:t>traces</a:t>
            </a:r>
            <a:r>
              <a:rPr lang="hu-HU" dirty="0" smtClean="0"/>
              <a:t>, </a:t>
            </a:r>
            <a:r>
              <a:rPr lang="hu-HU" dirty="0" err="1" smtClean="0"/>
              <a:t>agents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learn</a:t>
            </a:r>
            <a:r>
              <a:rPr lang="hu-HU" dirty="0" smtClean="0"/>
              <a:t> </a:t>
            </a:r>
            <a:r>
              <a:rPr lang="hu-HU" dirty="0" err="1" smtClean="0"/>
              <a:t>sequences</a:t>
            </a:r>
            <a:r>
              <a:rPr lang="hu-HU" dirty="0" smtClean="0"/>
              <a:t> of </a:t>
            </a:r>
            <a:r>
              <a:rPr lang="hu-HU" dirty="0" err="1" smtClean="0"/>
              <a:t>actions</a:t>
            </a:r>
            <a:r>
              <a:rPr lang="hu-HU" dirty="0" smtClean="0"/>
              <a:t> and </a:t>
            </a:r>
            <a:r>
              <a:rPr lang="hu-HU" dirty="0" err="1" smtClean="0"/>
              <a:t>past</a:t>
            </a:r>
            <a:r>
              <a:rPr lang="hu-HU" dirty="0" smtClean="0"/>
              <a:t> </a:t>
            </a:r>
            <a:r>
              <a:rPr lang="hu-HU" dirty="0" err="1" smtClean="0"/>
              <a:t>actions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benefit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reward</a:t>
            </a:r>
            <a:endParaRPr lang="hu-HU" dirty="0" smtClean="0"/>
          </a:p>
          <a:p>
            <a:r>
              <a:rPr lang="hu-HU" dirty="0" smtClean="0"/>
              <a:t>Policy of </a:t>
            </a:r>
            <a:r>
              <a:rPr lang="hu-HU" dirty="0" err="1" smtClean="0"/>
              <a:t>Sarsa</a:t>
            </a:r>
            <a:r>
              <a:rPr lang="hu-HU" dirty="0"/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hu-HU" dirty="0"/>
              <a:t>)</a:t>
            </a:r>
            <a:r>
              <a:rPr lang="hu-HU" dirty="0" smtClean="0"/>
              <a:t> </a:t>
            </a:r>
            <a:r>
              <a:rPr lang="hu-HU" dirty="0" err="1" smtClean="0"/>
              <a:t>derived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Q: </a:t>
            </a:r>
            <a:br>
              <a:rPr lang="hu-HU" dirty="0" smtClean="0"/>
            </a:br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b="1" dirty="0" err="1" smtClean="0"/>
              <a:t>highest</a:t>
            </a:r>
            <a:r>
              <a:rPr lang="hu-HU" b="1" dirty="0" smtClean="0"/>
              <a:t> </a:t>
            </a:r>
            <a:r>
              <a:rPr lang="hu-HU" b="1" dirty="0" err="1" smtClean="0"/>
              <a:t>Q-value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el-G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hu-HU" b="1" dirty="0" err="1" smtClean="0"/>
              <a:t>-greedy</a:t>
            </a:r>
            <a:r>
              <a:rPr lang="hu-HU" b="1" dirty="0" smtClean="0"/>
              <a:t> </a:t>
            </a:r>
            <a:r>
              <a:rPr lang="hu-HU" b="1" dirty="0" err="1" smtClean="0"/>
              <a:t>selection</a:t>
            </a:r>
            <a:endParaRPr lang="hu-HU" b="1" dirty="0" smtClean="0"/>
          </a:p>
          <a:p>
            <a:pPr lvl="1"/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hu-HU" dirty="0" err="1" smtClean="0"/>
              <a:t>-greedy</a:t>
            </a:r>
            <a:r>
              <a:rPr lang="hu-HU" dirty="0"/>
              <a:t> </a:t>
            </a:r>
            <a:r>
              <a:rPr lang="hu-HU" dirty="0" err="1" smtClean="0"/>
              <a:t>creates</a:t>
            </a:r>
            <a:r>
              <a:rPr lang="hu-HU" dirty="0" smtClean="0"/>
              <a:t> </a:t>
            </a:r>
            <a:r>
              <a:rPr lang="hu-HU" dirty="0" err="1"/>
              <a:t>b</a:t>
            </a:r>
            <a:r>
              <a:rPr lang="hu-HU" dirty="0" err="1" smtClean="0"/>
              <a:t>alance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exploration</a:t>
            </a:r>
            <a:r>
              <a:rPr lang="hu-HU" dirty="0" smtClean="0"/>
              <a:t> and </a:t>
            </a:r>
            <a:r>
              <a:rPr lang="hu-HU" dirty="0" err="1" smtClean="0"/>
              <a:t>exploitation</a:t>
            </a:r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37" y="3665597"/>
            <a:ext cx="5250635" cy="29796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zövegdoboz 6"/>
          <p:cNvSpPr txBox="1"/>
          <p:nvPr/>
        </p:nvSpPr>
        <p:spPr>
          <a:xfrm>
            <a:off x="6968388" y="3381671"/>
            <a:ext cx="189033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Pseudocode</a:t>
            </a:r>
            <a:r>
              <a:rPr lang="hu-HU" sz="1200" dirty="0"/>
              <a:t> </a:t>
            </a:r>
            <a:r>
              <a:rPr lang="hu-HU" sz="1200" dirty="0" smtClean="0"/>
              <a:t>of </a:t>
            </a:r>
            <a:r>
              <a:rPr lang="hu-HU" sz="1200" dirty="0" err="1" smtClean="0"/>
              <a:t>Sarsa</a:t>
            </a:r>
            <a:r>
              <a:rPr lang="hu-HU" sz="1200" dirty="0" smtClean="0"/>
              <a:t>(</a:t>
            </a:r>
            <a:r>
              <a:rPr lang="el-GR" sz="1200" dirty="0"/>
              <a:t>λ</a:t>
            </a:r>
            <a:r>
              <a:rPr lang="el-GR" sz="1200" dirty="0" smtClean="0"/>
              <a:t>)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5235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Related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1" y="1828799"/>
            <a:ext cx="9533508" cy="4817661"/>
          </a:xfrm>
        </p:spPr>
        <p:txBody>
          <a:bodyPr/>
          <a:lstStyle/>
          <a:p>
            <a:r>
              <a:rPr lang="hu-HU" dirty="0" err="1" smtClean="0"/>
              <a:t>Sarsa</a:t>
            </a:r>
            <a:r>
              <a:rPr lang="hu-HU" dirty="0" smtClean="0"/>
              <a:t>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hu-HU" dirty="0" smtClean="0"/>
              <a:t>) </a:t>
            </a:r>
            <a:r>
              <a:rPr lang="hu-HU" dirty="0" err="1" smtClean="0"/>
              <a:t>applied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agents</a:t>
            </a:r>
            <a:r>
              <a:rPr lang="hu-HU" dirty="0" smtClean="0"/>
              <a:t> of FPS </a:t>
            </a:r>
            <a:r>
              <a:rPr lang="hu-HU" dirty="0" err="1" smtClean="0"/>
              <a:t>games</a:t>
            </a:r>
            <a:r>
              <a:rPr lang="hu-HU" dirty="0" smtClean="0"/>
              <a:t> is </a:t>
            </a:r>
            <a:r>
              <a:rPr lang="hu-HU" dirty="0" err="1" smtClean="0"/>
              <a:t>proven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effective</a:t>
            </a:r>
            <a:r>
              <a:rPr lang="hu-HU" dirty="0" smtClean="0"/>
              <a:t> and </a:t>
            </a:r>
            <a:r>
              <a:rPr lang="hu-HU" dirty="0" err="1" smtClean="0"/>
              <a:t>well-working</a:t>
            </a:r>
            <a:endParaRPr lang="hu-HU" dirty="0" smtClean="0"/>
          </a:p>
          <a:p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[1]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dividing</a:t>
            </a:r>
            <a:r>
              <a:rPr lang="hu-HU" b="1" dirty="0" smtClean="0"/>
              <a:t> </a:t>
            </a:r>
            <a:r>
              <a:rPr lang="hu-HU" b="1" dirty="0" err="1" smtClean="0"/>
              <a:t>tasks</a:t>
            </a:r>
            <a:r>
              <a:rPr lang="hu-HU" dirty="0" smtClean="0"/>
              <a:t> of </a:t>
            </a:r>
            <a:r>
              <a:rPr lang="hu-HU" dirty="0" err="1" smtClean="0"/>
              <a:t>agents</a:t>
            </a:r>
            <a:r>
              <a:rPr lang="hu-HU" dirty="0" smtClean="0"/>
              <a:t> and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separately</a:t>
            </a:r>
            <a:endParaRPr lang="hu-HU" dirty="0" smtClean="0"/>
          </a:p>
          <a:p>
            <a:pPr lvl="1"/>
            <a:r>
              <a:rPr lang="hu-HU" dirty="0" err="1" smtClean="0"/>
              <a:t>Navigation</a:t>
            </a:r>
            <a:r>
              <a:rPr lang="hu-HU" dirty="0" smtClean="0"/>
              <a:t>: </a:t>
            </a:r>
            <a:r>
              <a:rPr lang="hu-HU" dirty="0" err="1" smtClean="0"/>
              <a:t>path-finding</a:t>
            </a:r>
            <a:r>
              <a:rPr lang="hu-HU" dirty="0" smtClean="0"/>
              <a:t> and </a:t>
            </a:r>
            <a:r>
              <a:rPr lang="hu-HU" dirty="0" err="1" smtClean="0"/>
              <a:t>collecting</a:t>
            </a:r>
            <a:r>
              <a:rPr lang="hu-HU" dirty="0" smtClean="0"/>
              <a:t> </a:t>
            </a:r>
            <a:r>
              <a:rPr lang="hu-HU" dirty="0" err="1" smtClean="0"/>
              <a:t>items</a:t>
            </a:r>
            <a:endParaRPr lang="hu-HU" dirty="0" smtClean="0"/>
          </a:p>
          <a:p>
            <a:pPr lvl="1"/>
            <a:r>
              <a:rPr lang="hu-HU" dirty="0" err="1" smtClean="0"/>
              <a:t>Combat</a:t>
            </a:r>
            <a:r>
              <a:rPr lang="hu-HU" dirty="0" smtClean="0"/>
              <a:t>: </a:t>
            </a:r>
            <a:r>
              <a:rPr lang="hu-HU" dirty="0" err="1" smtClean="0"/>
              <a:t>bots</a:t>
            </a:r>
            <a:r>
              <a:rPr lang="hu-HU" dirty="0" smtClean="0"/>
              <a:t>’ </a:t>
            </a:r>
            <a:r>
              <a:rPr lang="hu-HU" dirty="0" err="1" smtClean="0"/>
              <a:t>shooting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and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strategies</a:t>
            </a:r>
            <a:endParaRPr lang="hu-HU" dirty="0" smtClean="0"/>
          </a:p>
          <a:p>
            <a:r>
              <a:rPr lang="hu-HU" b="1" dirty="0" err="1" smtClean="0"/>
              <a:t>Combinations</a:t>
            </a:r>
            <a:r>
              <a:rPr lang="hu-HU" b="1" dirty="0" smtClean="0"/>
              <a:t> of </a:t>
            </a:r>
            <a:r>
              <a:rPr lang="hu-HU" b="1" dirty="0" err="1" smtClean="0"/>
              <a:t>controllers</a:t>
            </a:r>
            <a:r>
              <a:rPr lang="hu-HU" dirty="0"/>
              <a:t> </a:t>
            </a:r>
            <a:r>
              <a:rPr lang="hu-HU" dirty="0" smtClean="0"/>
              <a:t>[2]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rule-based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endParaRPr lang="hu-HU" dirty="0" smtClean="0"/>
          </a:p>
          <a:p>
            <a:pPr lvl="1"/>
            <a:r>
              <a:rPr lang="hu-HU" dirty="0" err="1" smtClean="0"/>
              <a:t>Decent</a:t>
            </a:r>
            <a:r>
              <a:rPr lang="hu-HU" dirty="0" smtClean="0"/>
              <a:t> </a:t>
            </a:r>
            <a:r>
              <a:rPr lang="hu-HU" dirty="0" err="1" smtClean="0"/>
              <a:t>navigational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dirty="0" smtClean="0"/>
              <a:t> </a:t>
            </a:r>
            <a:r>
              <a:rPr lang="hu-HU" dirty="0" err="1" smtClean="0"/>
              <a:t>developed</a:t>
            </a:r>
            <a:endParaRPr lang="hu-HU" dirty="0" smtClean="0"/>
          </a:p>
          <a:p>
            <a:pPr lvl="1"/>
            <a:r>
              <a:rPr lang="hu-HU" dirty="0" err="1" smtClean="0"/>
              <a:t>Stealth</a:t>
            </a:r>
            <a:r>
              <a:rPr lang="hu-HU" dirty="0" smtClean="0"/>
              <a:t> and </a:t>
            </a:r>
            <a:r>
              <a:rPr lang="hu-HU" dirty="0" err="1" smtClean="0"/>
              <a:t>aggressive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learned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agents</a:t>
            </a:r>
            <a:endParaRPr lang="hu-HU" dirty="0" smtClean="0"/>
          </a:p>
          <a:p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paper</a:t>
            </a:r>
            <a:r>
              <a:rPr lang="hu-HU" dirty="0" smtClean="0"/>
              <a:t> [3] </a:t>
            </a:r>
            <a:r>
              <a:rPr lang="hu-HU" dirty="0" err="1" smtClean="0"/>
              <a:t>achieved</a:t>
            </a:r>
            <a:r>
              <a:rPr lang="hu-HU" dirty="0" smtClean="0"/>
              <a:t> </a:t>
            </a:r>
            <a:r>
              <a:rPr lang="hu-HU" b="1" dirty="0" err="1" smtClean="0"/>
              <a:t>adaptive</a:t>
            </a:r>
            <a:r>
              <a:rPr lang="hu-HU" b="1" dirty="0" smtClean="0"/>
              <a:t> </a:t>
            </a:r>
            <a:r>
              <a:rPr lang="hu-HU" b="1" dirty="0" err="1" smtClean="0"/>
              <a:t>shooting</a:t>
            </a:r>
            <a:r>
              <a:rPr lang="hu-HU" b="1" dirty="0" smtClean="0"/>
              <a:t> </a:t>
            </a:r>
            <a:r>
              <a:rPr lang="hu-HU" b="1" dirty="0" err="1" smtClean="0"/>
              <a:t>skills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FPS </a:t>
            </a:r>
            <a:r>
              <a:rPr lang="hu-HU" dirty="0" err="1" smtClean="0"/>
              <a:t>bots</a:t>
            </a:r>
            <a:endParaRPr lang="hu-HU" dirty="0" smtClean="0"/>
          </a:p>
          <a:p>
            <a:pPr lvl="1"/>
            <a:r>
              <a:rPr lang="hu-HU" dirty="0" err="1" smtClean="0"/>
              <a:t>Applied</a:t>
            </a:r>
            <a:r>
              <a:rPr lang="hu-HU" dirty="0" smtClean="0"/>
              <a:t> a </a:t>
            </a:r>
            <a:r>
              <a:rPr lang="hu-HU" dirty="0" err="1" smtClean="0"/>
              <a:t>dynamic</a:t>
            </a:r>
            <a:r>
              <a:rPr lang="hu-HU" dirty="0" smtClean="0"/>
              <a:t> </a:t>
            </a:r>
            <a:r>
              <a:rPr lang="hu-HU" dirty="0" err="1" smtClean="0"/>
              <a:t>reward</a:t>
            </a:r>
            <a:r>
              <a:rPr lang="hu-HU" dirty="0" smtClean="0"/>
              <a:t> </a:t>
            </a:r>
            <a:r>
              <a:rPr lang="hu-HU" dirty="0" err="1" smtClean="0"/>
              <a:t>scheme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shooting</a:t>
            </a:r>
            <a:endParaRPr lang="hu-HU" dirty="0" smtClean="0"/>
          </a:p>
          <a:p>
            <a:pPr lvl="1"/>
            <a:r>
              <a:rPr lang="hu-HU" dirty="0" err="1" smtClean="0"/>
              <a:t>Resulted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strategies</a:t>
            </a:r>
            <a:r>
              <a:rPr lang="hu-HU" dirty="0" smtClean="0"/>
              <a:t> and </a:t>
            </a:r>
            <a:r>
              <a:rPr lang="hu-HU" dirty="0" err="1" smtClean="0"/>
              <a:t>unpredictable</a:t>
            </a:r>
            <a:r>
              <a:rPr lang="hu-HU" dirty="0" smtClean="0"/>
              <a:t>, </a:t>
            </a:r>
            <a:r>
              <a:rPr lang="hu-HU" dirty="0" err="1" smtClean="0"/>
              <a:t>adaptive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Purpose</a:t>
            </a:r>
            <a:r>
              <a:rPr lang="hu-HU" dirty="0" smtClean="0"/>
              <a:t> of Research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1" y="1828800"/>
            <a:ext cx="9410677" cy="4351337"/>
          </a:xfrm>
        </p:spPr>
        <p:txBody>
          <a:bodyPr>
            <a:normAutofit/>
          </a:bodyPr>
          <a:lstStyle/>
          <a:p>
            <a:r>
              <a:rPr lang="hu-HU" b="1" dirty="0" err="1" smtClean="0"/>
              <a:t>Increase</a:t>
            </a:r>
            <a:r>
              <a:rPr lang="hu-HU" b="1" dirty="0" smtClean="0"/>
              <a:t> </a:t>
            </a:r>
            <a:r>
              <a:rPr lang="hu-HU" b="1" dirty="0" err="1" smtClean="0"/>
              <a:t>quality</a:t>
            </a:r>
            <a:r>
              <a:rPr lang="hu-HU" b="1" dirty="0" smtClean="0"/>
              <a:t> of game-play and performance</a:t>
            </a:r>
            <a:r>
              <a:rPr lang="hu-HU" dirty="0" smtClean="0"/>
              <a:t> of </a:t>
            </a:r>
            <a:r>
              <a:rPr lang="hu-HU" dirty="0" err="1" smtClean="0"/>
              <a:t>agents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goals</a:t>
            </a:r>
            <a:endParaRPr lang="hu-HU" dirty="0" smtClean="0"/>
          </a:p>
          <a:p>
            <a:pPr lvl="1"/>
            <a:r>
              <a:rPr lang="hu-HU" dirty="0" err="1" smtClean="0"/>
              <a:t>Improved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and </a:t>
            </a:r>
            <a:r>
              <a:rPr lang="hu-HU" dirty="0" err="1" smtClean="0"/>
              <a:t>item-collecting</a:t>
            </a:r>
            <a:r>
              <a:rPr lang="hu-HU" dirty="0" smtClean="0"/>
              <a:t> </a:t>
            </a:r>
            <a:r>
              <a:rPr lang="hu-HU" dirty="0" err="1" smtClean="0"/>
              <a:t>skills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/>
          </a:p>
          <a:p>
            <a:pPr lvl="2"/>
            <a:r>
              <a:rPr lang="hu-HU" b="1" dirty="0" err="1" smtClean="0"/>
              <a:t>Minimalize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count</a:t>
            </a:r>
            <a:r>
              <a:rPr lang="hu-HU" dirty="0" smtClean="0"/>
              <a:t> of </a:t>
            </a:r>
            <a:r>
              <a:rPr lang="hu-HU" b="1" dirty="0" err="1" smtClean="0"/>
              <a:t>collisions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obstacles</a:t>
            </a:r>
            <a:endParaRPr lang="hu-HU" dirty="0" smtClean="0"/>
          </a:p>
          <a:p>
            <a:pPr lvl="2"/>
            <a:r>
              <a:rPr lang="hu-HU" b="1" dirty="0" err="1" smtClean="0"/>
              <a:t>Maximalize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distance</a:t>
            </a:r>
            <a:r>
              <a:rPr lang="hu-HU" dirty="0" smtClean="0"/>
              <a:t> </a:t>
            </a:r>
            <a:r>
              <a:rPr lang="hu-HU" dirty="0" err="1" smtClean="0"/>
              <a:t>travelled</a:t>
            </a:r>
            <a:r>
              <a:rPr lang="hu-HU" dirty="0" smtClean="0"/>
              <a:t> and </a:t>
            </a:r>
            <a:r>
              <a:rPr lang="hu-HU" b="1" dirty="0" err="1" smtClean="0"/>
              <a:t>items</a:t>
            </a:r>
            <a:r>
              <a:rPr lang="hu-HU" b="1" dirty="0" smtClean="0"/>
              <a:t> </a:t>
            </a:r>
            <a:r>
              <a:rPr lang="hu-HU" b="1" dirty="0" err="1" smtClean="0"/>
              <a:t>picked</a:t>
            </a:r>
            <a:r>
              <a:rPr lang="hu-HU" b="1" dirty="0" smtClean="0"/>
              <a:t> </a:t>
            </a:r>
            <a:r>
              <a:rPr lang="hu-HU" b="1" dirty="0" err="1" smtClean="0"/>
              <a:t>up</a:t>
            </a:r>
            <a:endParaRPr lang="hu-HU" b="1" dirty="0" smtClean="0"/>
          </a:p>
          <a:p>
            <a:pPr lvl="1"/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strategy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endParaRPr lang="hu-HU" dirty="0" smtClean="0"/>
          </a:p>
          <a:p>
            <a:pPr lvl="2"/>
            <a:r>
              <a:rPr lang="hu-HU" dirty="0" smtClean="0"/>
              <a:t>A </a:t>
            </a:r>
            <a:r>
              <a:rPr lang="hu-HU" b="1" dirty="0" err="1" smtClean="0"/>
              <a:t>higher</a:t>
            </a:r>
            <a:r>
              <a:rPr lang="hu-HU" dirty="0" smtClean="0"/>
              <a:t> hit and </a:t>
            </a:r>
            <a:r>
              <a:rPr lang="hu-HU" b="1" dirty="0" err="1" smtClean="0"/>
              <a:t>kill</a:t>
            </a:r>
            <a:r>
              <a:rPr lang="hu-HU" b="1" dirty="0" smtClean="0"/>
              <a:t> </a:t>
            </a:r>
            <a:r>
              <a:rPr lang="hu-HU" b="1" dirty="0" err="1" smtClean="0"/>
              <a:t>count</a:t>
            </a:r>
            <a:r>
              <a:rPr lang="hu-HU" dirty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b="1" dirty="0" err="1"/>
              <a:t>l</a:t>
            </a:r>
            <a:r>
              <a:rPr lang="hu-HU" b="1" dirty="0" err="1" smtClean="0"/>
              <a:t>ower</a:t>
            </a:r>
            <a:r>
              <a:rPr lang="hu-HU" b="1" dirty="0" smtClean="0"/>
              <a:t> </a:t>
            </a:r>
            <a:r>
              <a:rPr lang="hu-HU" b="1" dirty="0" err="1" smtClean="0"/>
              <a:t>death</a:t>
            </a:r>
            <a:r>
              <a:rPr lang="hu-HU" b="1" dirty="0" smtClean="0"/>
              <a:t> </a:t>
            </a:r>
            <a:r>
              <a:rPr lang="hu-HU" b="1" dirty="0" err="1" smtClean="0"/>
              <a:t>count</a:t>
            </a:r>
            <a:endParaRPr lang="hu-HU" b="1" dirty="0" smtClean="0"/>
          </a:p>
          <a:p>
            <a:pPr lvl="2"/>
            <a:r>
              <a:rPr lang="hu-HU" dirty="0" err="1" smtClean="0"/>
              <a:t>Adaptive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behaviour</a:t>
            </a:r>
            <a:r>
              <a:rPr lang="hu-HU" dirty="0" smtClean="0"/>
              <a:t> (</a:t>
            </a:r>
            <a:r>
              <a:rPr lang="hu-HU" b="1" dirty="0" err="1" smtClean="0"/>
              <a:t>stealth</a:t>
            </a:r>
            <a:r>
              <a:rPr lang="hu-HU" dirty="0" smtClean="0"/>
              <a:t> and </a:t>
            </a:r>
            <a:r>
              <a:rPr lang="hu-HU" b="1" dirty="0" err="1" smtClean="0"/>
              <a:t>aggressive</a:t>
            </a:r>
            <a:r>
              <a:rPr lang="hu-HU" dirty="0" smtClean="0"/>
              <a:t> </a:t>
            </a:r>
            <a:r>
              <a:rPr lang="hu-HU" dirty="0" err="1" smtClean="0"/>
              <a:t>styles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Proposed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: </a:t>
            </a:r>
            <a:r>
              <a:rPr lang="hu-HU" dirty="0" err="1" smtClean="0"/>
              <a:t>reach</a:t>
            </a:r>
            <a:r>
              <a:rPr lang="hu-HU" dirty="0" smtClean="0"/>
              <a:t> </a:t>
            </a:r>
            <a:r>
              <a:rPr lang="hu-HU" dirty="0" err="1" smtClean="0"/>
              <a:t>goals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combining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and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err="1" smtClean="0"/>
              <a:t>data</a:t>
            </a:r>
            <a:r>
              <a:rPr lang="hu-HU" b="1" dirty="0" smtClean="0"/>
              <a:t> </a:t>
            </a:r>
            <a:r>
              <a:rPr lang="hu-HU" b="1" dirty="0" err="1" smtClean="0"/>
              <a:t>abstraction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compare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endParaRPr lang="hu-HU" dirty="0" smtClean="0"/>
          </a:p>
          <a:p>
            <a:pPr lvl="1"/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and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Controllers</a:t>
            </a:r>
            <a:endParaRPr lang="hu-HU" dirty="0" smtClean="0"/>
          </a:p>
          <a:p>
            <a:pPr lvl="1"/>
            <a:r>
              <a:rPr lang="hu-HU" dirty="0" smtClean="0"/>
              <a:t>An </a:t>
            </a:r>
            <a:r>
              <a:rPr lang="hu-HU" dirty="0" err="1" smtClean="0"/>
              <a:t>analysis</a:t>
            </a:r>
            <a:r>
              <a:rPr lang="hu-HU" dirty="0" smtClean="0"/>
              <a:t> of local </a:t>
            </a:r>
            <a:r>
              <a:rPr lang="hu-HU" dirty="0" err="1" smtClean="0"/>
              <a:t>environments</a:t>
            </a:r>
            <a:r>
              <a:rPr lang="hu-HU" dirty="0" smtClean="0"/>
              <a:t> of </a:t>
            </a:r>
            <a:r>
              <a:rPr lang="hu-HU" dirty="0" err="1" smtClean="0"/>
              <a:t>agents</a:t>
            </a:r>
            <a:r>
              <a:rPr lang="hu-HU" dirty="0" smtClean="0"/>
              <a:t> is </a:t>
            </a:r>
            <a:r>
              <a:rPr lang="hu-HU" dirty="0" err="1" smtClean="0"/>
              <a:t>carried</a:t>
            </a:r>
            <a:r>
              <a:rPr lang="hu-HU" dirty="0" smtClean="0"/>
              <a:t> out</a:t>
            </a:r>
            <a:r>
              <a:rPr lang="hu-HU" dirty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a </a:t>
            </a:r>
            <a:r>
              <a:rPr lang="hu-HU" dirty="0" err="1" smtClean="0"/>
              <a:t>preferred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r>
              <a:rPr lang="hu-HU" dirty="0" smtClean="0"/>
              <a:t> is </a:t>
            </a:r>
            <a:r>
              <a:rPr lang="hu-HU" dirty="0" err="1" smtClean="0"/>
              <a:t>chosen</a:t>
            </a:r>
            <a:r>
              <a:rPr lang="hu-HU" dirty="0" smtClean="0"/>
              <a:t> </a:t>
            </a:r>
            <a:r>
              <a:rPr lang="hu-HU" dirty="0" err="1" smtClean="0"/>
              <a:t>considering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Methodology</a:t>
            </a:r>
            <a:r>
              <a:rPr lang="hu-HU" dirty="0"/>
              <a:t> </a:t>
            </a:r>
            <a:r>
              <a:rPr lang="hu-HU" dirty="0" smtClean="0"/>
              <a:t>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937125"/>
          </a:xfrm>
        </p:spPr>
        <p:txBody>
          <a:bodyPr>
            <a:normAutofit/>
          </a:bodyPr>
          <a:lstStyle/>
          <a:p>
            <a:r>
              <a:rPr lang="hu-HU" dirty="0" err="1" smtClean="0"/>
              <a:t>Environment</a:t>
            </a:r>
            <a:r>
              <a:rPr lang="hu-HU" dirty="0" smtClean="0"/>
              <a:t> and </a:t>
            </a:r>
            <a:r>
              <a:rPr lang="hu-HU" dirty="0" err="1" smtClean="0"/>
              <a:t>Maps</a:t>
            </a:r>
            <a:endParaRPr lang="hu-HU" dirty="0" smtClean="0"/>
          </a:p>
          <a:p>
            <a:pPr lvl="1"/>
            <a:r>
              <a:rPr lang="hu-HU" dirty="0" err="1" smtClean="0"/>
              <a:t>Environment</a:t>
            </a:r>
            <a:r>
              <a:rPr lang="hu-HU" dirty="0" smtClean="0"/>
              <a:t> </a:t>
            </a:r>
            <a:r>
              <a:rPr lang="hu-HU" dirty="0" err="1"/>
              <a:t>c</a:t>
            </a:r>
            <a:r>
              <a:rPr lang="hu-HU" dirty="0" err="1" smtClean="0"/>
              <a:t>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bots</a:t>
            </a:r>
            <a:r>
              <a:rPr lang="hu-HU" dirty="0" smtClean="0"/>
              <a:t>, </a:t>
            </a:r>
            <a:r>
              <a:rPr lang="hu-HU" dirty="0" err="1" smtClean="0"/>
              <a:t>predefined</a:t>
            </a:r>
            <a:r>
              <a:rPr lang="hu-HU" dirty="0" smtClean="0"/>
              <a:t> </a:t>
            </a:r>
            <a:r>
              <a:rPr lang="hu-HU" dirty="0" err="1" smtClean="0"/>
              <a:t>maps</a:t>
            </a:r>
            <a:r>
              <a:rPr lang="hu-HU" dirty="0" smtClean="0"/>
              <a:t>, </a:t>
            </a:r>
            <a:r>
              <a:rPr lang="hu-HU" dirty="0" err="1" smtClean="0"/>
              <a:t>walls</a:t>
            </a:r>
            <a:r>
              <a:rPr lang="hu-HU" dirty="0" smtClean="0"/>
              <a:t>, </a:t>
            </a:r>
            <a:r>
              <a:rPr lang="hu-HU" dirty="0" err="1" smtClean="0"/>
              <a:t>items</a:t>
            </a:r>
            <a:r>
              <a:rPr lang="hu-HU" dirty="0" smtClean="0"/>
              <a:t> and </a:t>
            </a:r>
            <a:r>
              <a:rPr lang="hu-HU" dirty="0" err="1" smtClean="0"/>
              <a:t>shooting</a:t>
            </a:r>
            <a:r>
              <a:rPr lang="hu-HU" dirty="0"/>
              <a:t> </a:t>
            </a:r>
            <a:r>
              <a:rPr lang="hu-HU" dirty="0" err="1" smtClean="0"/>
              <a:t>mechanism</a:t>
            </a:r>
            <a:endParaRPr lang="hu-HU" dirty="0" smtClean="0"/>
          </a:p>
          <a:p>
            <a:pPr lvl="1"/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smtClean="0"/>
              <a:t>4 </a:t>
            </a:r>
            <a:r>
              <a:rPr lang="hu-HU" b="1" dirty="0" err="1" smtClean="0"/>
              <a:t>maps</a:t>
            </a:r>
            <a:r>
              <a:rPr lang="hu-HU" dirty="0" smtClean="0"/>
              <a:t> (50 x 50, 2D-layout)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dirty="0" err="1" smtClean="0"/>
              <a:t>variety</a:t>
            </a:r>
            <a:r>
              <a:rPr lang="hu-HU" dirty="0" smtClean="0"/>
              <a:t> of design</a:t>
            </a:r>
          </a:p>
          <a:p>
            <a:pPr lvl="1"/>
            <a:r>
              <a:rPr lang="hu-HU" b="1" dirty="0" err="1" smtClean="0"/>
              <a:t>Arena</a:t>
            </a:r>
            <a:r>
              <a:rPr lang="hu-HU" dirty="0" smtClean="0"/>
              <a:t> map, </a:t>
            </a:r>
            <a:r>
              <a:rPr lang="hu-HU" b="1" dirty="0" err="1" smtClean="0"/>
              <a:t>Maze</a:t>
            </a:r>
            <a:r>
              <a:rPr lang="hu-HU" dirty="0" smtClean="0"/>
              <a:t> </a:t>
            </a:r>
            <a:r>
              <a:rPr lang="hu-HU" dirty="0" err="1" smtClean="0"/>
              <a:t>map</a:t>
            </a:r>
            <a:r>
              <a:rPr lang="hu-HU" dirty="0" smtClean="0"/>
              <a:t> – </a:t>
            </a:r>
            <a:r>
              <a:rPr lang="hu-HU" dirty="0" err="1" smtClean="0"/>
              <a:t>Navigation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b="1" dirty="0" err="1" smtClean="0"/>
              <a:t>Combat</a:t>
            </a:r>
            <a:r>
              <a:rPr lang="hu-HU" dirty="0" smtClean="0"/>
              <a:t> map –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b="1" dirty="0" err="1" smtClean="0"/>
              <a:t>Ultimate</a:t>
            </a:r>
            <a:r>
              <a:rPr lang="hu-HU" dirty="0" smtClean="0"/>
              <a:t> map – </a:t>
            </a:r>
            <a:r>
              <a:rPr lang="hu-HU" dirty="0" err="1" smtClean="0"/>
              <a:t>trains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proposed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/>
          </a:p>
          <a:p>
            <a:r>
              <a:rPr lang="hu-HU" dirty="0" err="1" smtClean="0"/>
              <a:t>Agents</a:t>
            </a:r>
            <a:endParaRPr lang="hu-HU" dirty="0" smtClean="0"/>
          </a:p>
          <a:p>
            <a:pPr lvl="1"/>
            <a:r>
              <a:rPr lang="hu-HU" dirty="0" smtClean="0"/>
              <a:t>An FPS bot has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b="1" dirty="0" err="1" smtClean="0"/>
              <a:t>own</a:t>
            </a:r>
            <a:r>
              <a:rPr lang="hu-HU" b="1" dirty="0" smtClean="0"/>
              <a:t> </a:t>
            </a:r>
            <a:r>
              <a:rPr lang="hu-HU" b="1" dirty="0" err="1" smtClean="0"/>
              <a:t>data</a:t>
            </a:r>
            <a:r>
              <a:rPr lang="hu-HU" b="1" dirty="0" smtClean="0"/>
              <a:t> </a:t>
            </a:r>
            <a:r>
              <a:rPr lang="hu-HU" b="1" dirty="0" err="1" smtClean="0"/>
              <a:t>fields</a:t>
            </a:r>
            <a:r>
              <a:rPr lang="hu-HU" dirty="0"/>
              <a:t> </a:t>
            </a:r>
            <a:endParaRPr lang="hu-HU" dirty="0" smtClean="0"/>
          </a:p>
          <a:p>
            <a:pPr lvl="2"/>
            <a:r>
              <a:rPr lang="hu-HU" dirty="0" err="1" smtClean="0"/>
              <a:t>Position</a:t>
            </a:r>
            <a:r>
              <a:rPr lang="hu-HU" dirty="0" smtClean="0"/>
              <a:t>, </a:t>
            </a:r>
            <a:r>
              <a:rPr lang="hu-HU" dirty="0" err="1" smtClean="0"/>
              <a:t>direction</a:t>
            </a:r>
            <a:r>
              <a:rPr lang="hu-HU" dirty="0" smtClean="0"/>
              <a:t>, </a:t>
            </a:r>
            <a:r>
              <a:rPr lang="hu-HU" dirty="0" err="1" smtClean="0"/>
              <a:t>health</a:t>
            </a:r>
            <a:r>
              <a:rPr lang="hu-HU" dirty="0" smtClean="0"/>
              <a:t> </a:t>
            </a:r>
            <a:r>
              <a:rPr lang="hu-HU" dirty="0" err="1" smtClean="0"/>
              <a:t>points</a:t>
            </a:r>
            <a:r>
              <a:rPr lang="hu-HU" dirty="0" smtClean="0"/>
              <a:t> etc.</a:t>
            </a:r>
          </a:p>
          <a:p>
            <a:pPr lvl="1"/>
            <a:r>
              <a:rPr lang="hu-HU" b="1" dirty="0" err="1" smtClean="0"/>
              <a:t>View</a:t>
            </a:r>
            <a:r>
              <a:rPr lang="hu-HU" b="1" dirty="0" smtClean="0"/>
              <a:t> </a:t>
            </a:r>
            <a:r>
              <a:rPr lang="hu-HU" b="1" dirty="0" err="1" smtClean="0"/>
              <a:t>range</a:t>
            </a:r>
            <a:endParaRPr lang="hu-HU" dirty="0"/>
          </a:p>
          <a:p>
            <a:pPr lvl="2"/>
            <a:r>
              <a:rPr lang="hu-HU" dirty="0" smtClean="0">
                <a:cs typeface="Times New Roman" panose="02020603050405020304" pitchFamily="18" charset="0"/>
              </a:rPr>
              <a:t>+60° </a:t>
            </a:r>
            <a:r>
              <a:rPr lang="hu-HU" dirty="0" err="1" smtClean="0">
                <a:cs typeface="Times New Roman" panose="02020603050405020304" pitchFamily="18" charset="0"/>
              </a:rPr>
              <a:t>to</a:t>
            </a:r>
            <a:r>
              <a:rPr lang="hu-HU" dirty="0" smtClean="0">
                <a:cs typeface="Times New Roman" panose="02020603050405020304" pitchFamily="18" charset="0"/>
              </a:rPr>
              <a:t> –60° </a:t>
            </a:r>
            <a:r>
              <a:rPr lang="hu-HU" dirty="0" err="1" smtClean="0">
                <a:cs typeface="Times New Roman" panose="02020603050405020304" pitchFamily="18" charset="0"/>
              </a:rPr>
              <a:t>relatively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to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direction</a:t>
            </a:r>
            <a:endParaRPr lang="hu-HU" dirty="0" smtClean="0">
              <a:cs typeface="Times New Roman" panose="02020603050405020304" pitchFamily="18" charset="0"/>
            </a:endParaRPr>
          </a:p>
          <a:p>
            <a:pPr lvl="1"/>
            <a:r>
              <a:rPr lang="hu-HU" dirty="0" err="1" smtClean="0">
                <a:cs typeface="Times New Roman" panose="02020603050405020304" pitchFamily="18" charset="0"/>
              </a:rPr>
              <a:t>Equipped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with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b="1" dirty="0" smtClean="0">
                <a:cs typeface="Times New Roman" panose="02020603050405020304" pitchFamily="18" charset="0"/>
              </a:rPr>
              <a:t>3 </a:t>
            </a:r>
            <a:r>
              <a:rPr lang="hu-HU" b="1" dirty="0" err="1" smtClean="0">
                <a:cs typeface="Times New Roman" panose="02020603050405020304" pitchFamily="18" charset="0"/>
              </a:rPr>
              <a:t>sensors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for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obstacles</a:t>
            </a:r>
            <a:r>
              <a:rPr lang="hu-HU" dirty="0" smtClean="0">
                <a:cs typeface="Times New Roman" panose="02020603050405020304" pitchFamily="18" charset="0"/>
              </a:rPr>
              <a:t> and </a:t>
            </a:r>
            <a:r>
              <a:rPr lang="hu-HU" dirty="0" err="1" smtClean="0">
                <a:cs typeface="Times New Roman" panose="02020603050405020304" pitchFamily="18" charset="0"/>
              </a:rPr>
              <a:t>items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hu-HU" dirty="0" err="1" smtClean="0">
                <a:cs typeface="Times New Roman" panose="02020603050405020304" pitchFamily="18" charset="0"/>
              </a:rPr>
              <a:t>Angle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ranges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shown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in</a:t>
            </a:r>
            <a:r>
              <a:rPr lang="hu-HU" dirty="0" smtClean="0"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cs typeface="Times New Roman" panose="02020603050405020304" pitchFamily="18" charset="0"/>
              </a:rPr>
              <a:t>table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01" y="4393914"/>
            <a:ext cx="3756986" cy="124978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505817" y="4151935"/>
            <a:ext cx="264495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Angle</a:t>
            </a:r>
            <a:r>
              <a:rPr lang="hu-HU" sz="1200" dirty="0" smtClean="0"/>
              <a:t> </a:t>
            </a:r>
            <a:r>
              <a:rPr lang="hu-HU" sz="1200" dirty="0" err="1" smtClean="0"/>
              <a:t>ranges</a:t>
            </a:r>
            <a:r>
              <a:rPr lang="hu-HU" sz="1200" dirty="0" smtClean="0"/>
              <a:t>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sensors</a:t>
            </a:r>
            <a:r>
              <a:rPr lang="hu-HU" sz="1200" dirty="0"/>
              <a:t> </a:t>
            </a:r>
            <a:r>
              <a:rPr lang="hu-HU" sz="1200" dirty="0" smtClean="0"/>
              <a:t>of </a:t>
            </a:r>
            <a:r>
              <a:rPr lang="hu-HU" sz="1200" dirty="0" err="1" smtClean="0"/>
              <a:t>agents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338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0" y="365760"/>
            <a:ext cx="2929763" cy="3147714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4" y="365760"/>
            <a:ext cx="2938146" cy="315190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50" y="3609829"/>
            <a:ext cx="2933954" cy="315609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4" y="3609829"/>
            <a:ext cx="2938146" cy="315190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854313" y="365760"/>
            <a:ext cx="1271869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The </a:t>
            </a:r>
            <a:r>
              <a:rPr lang="hu-HU" sz="1200" dirty="0" err="1" smtClean="0"/>
              <a:t>Arena</a:t>
            </a:r>
            <a:r>
              <a:rPr lang="hu-HU" sz="1200" dirty="0" smtClean="0"/>
              <a:t> map</a:t>
            </a:r>
            <a:endParaRPr lang="hu-HU" sz="12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3854313" y="3612508"/>
            <a:ext cx="1410414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The </a:t>
            </a:r>
            <a:r>
              <a:rPr lang="hu-HU" sz="1200" dirty="0" err="1" smtClean="0"/>
              <a:t>Combat</a:t>
            </a:r>
            <a:r>
              <a:rPr lang="hu-HU" sz="1200" dirty="0" smtClean="0"/>
              <a:t> map</a:t>
            </a:r>
            <a:endParaRPr lang="hu-HU" sz="12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9089560" y="365759"/>
            <a:ext cx="1232076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The </a:t>
            </a:r>
            <a:r>
              <a:rPr lang="hu-HU" sz="1200" dirty="0" err="1" smtClean="0"/>
              <a:t>Maze</a:t>
            </a:r>
            <a:r>
              <a:rPr lang="hu-HU" sz="1200" dirty="0" smtClean="0"/>
              <a:t> map</a:t>
            </a:r>
            <a:endParaRPr lang="hu-HU" sz="1200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9089560" y="3609829"/>
            <a:ext cx="1495313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 smtClean="0"/>
              <a:t>The </a:t>
            </a:r>
            <a:r>
              <a:rPr lang="hu-HU" sz="1200" dirty="0" err="1" smtClean="0"/>
              <a:t>Ultimate</a:t>
            </a:r>
            <a:r>
              <a:rPr lang="hu-HU" sz="1200" dirty="0" smtClean="0"/>
              <a:t> map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8819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Methodology</a:t>
            </a:r>
            <a:r>
              <a:rPr lang="hu-HU" dirty="0"/>
              <a:t> </a:t>
            </a:r>
            <a:r>
              <a:rPr lang="hu-HU" dirty="0" smtClean="0"/>
              <a:t>II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712901" cy="4937125"/>
          </a:xfrm>
        </p:spPr>
        <p:txBody>
          <a:bodyPr/>
          <a:lstStyle/>
          <a:p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Navigation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dirty="0" smtClean="0"/>
              <a:t>Has 6 </a:t>
            </a:r>
            <a:r>
              <a:rPr lang="hu-HU" dirty="0" err="1" smtClean="0"/>
              <a:t>values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3 </a:t>
            </a:r>
            <a:r>
              <a:rPr lang="hu-HU" dirty="0" err="1" smtClean="0"/>
              <a:t>sensors</a:t>
            </a:r>
            <a:endParaRPr lang="hu-HU" dirty="0" smtClean="0"/>
          </a:p>
          <a:p>
            <a:pPr lvl="1"/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items</a:t>
            </a:r>
            <a:r>
              <a:rPr lang="hu-HU" dirty="0" smtClean="0"/>
              <a:t> and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obstacles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sensor</a:t>
            </a:r>
            <a:endParaRPr lang="hu-HU" dirty="0" smtClean="0"/>
          </a:p>
          <a:p>
            <a:pPr lvl="1"/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far, </a:t>
            </a:r>
            <a:r>
              <a:rPr lang="hu-HU" dirty="0" err="1" smtClean="0"/>
              <a:t>close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non-existent</a:t>
            </a:r>
            <a:endParaRPr lang="hu-HU" dirty="0" smtClean="0"/>
          </a:p>
          <a:p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Combat</a:t>
            </a:r>
            <a:r>
              <a:rPr lang="hu-HU" dirty="0" smtClean="0"/>
              <a:t> </a:t>
            </a:r>
            <a:r>
              <a:rPr lang="hu-HU" dirty="0" err="1" smtClean="0"/>
              <a:t>Controller</a:t>
            </a:r>
            <a:endParaRPr lang="hu-HU" dirty="0" smtClean="0"/>
          </a:p>
          <a:p>
            <a:pPr lvl="1"/>
            <a:r>
              <a:rPr lang="hu-HU" dirty="0" err="1" smtClean="0"/>
              <a:t>Considers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closest</a:t>
            </a:r>
            <a:r>
              <a:rPr lang="hu-HU" b="1" dirty="0" smtClean="0"/>
              <a:t> </a:t>
            </a:r>
            <a:r>
              <a:rPr lang="hu-HU" b="1" dirty="0" err="1" smtClean="0"/>
              <a:t>visible</a:t>
            </a:r>
            <a:r>
              <a:rPr lang="hu-HU" b="1" dirty="0" smtClean="0"/>
              <a:t> </a:t>
            </a:r>
            <a:r>
              <a:rPr lang="hu-HU" b="1" dirty="0" err="1" smtClean="0"/>
              <a:t>enemy</a:t>
            </a:r>
            <a:endParaRPr lang="hu-HU" dirty="0" smtClean="0"/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endParaRPr lang="hu-HU" dirty="0" smtClean="0"/>
          </a:p>
          <a:p>
            <a:pPr lvl="2"/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estimated</a:t>
            </a:r>
            <a:r>
              <a:rPr lang="hu-HU" dirty="0" smtClean="0"/>
              <a:t> </a:t>
            </a:r>
            <a:r>
              <a:rPr lang="hu-HU" dirty="0" err="1" smtClean="0"/>
              <a:t>distance</a:t>
            </a:r>
            <a:endParaRPr lang="hu-HU" dirty="0" smtClean="0"/>
          </a:p>
          <a:p>
            <a:pPr lvl="1"/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agent’s</a:t>
            </a:r>
            <a:r>
              <a:rPr lang="hu-HU" dirty="0" smtClean="0"/>
              <a:t> </a:t>
            </a:r>
            <a:r>
              <a:rPr lang="hu-HU" dirty="0" err="1" smtClean="0"/>
              <a:t>weapon</a:t>
            </a:r>
            <a:r>
              <a:rPr lang="hu-HU" dirty="0" smtClean="0"/>
              <a:t> is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err="1" smtClean="0"/>
              <a:t>cooldown</a:t>
            </a:r>
            <a:r>
              <a:rPr lang="hu-HU" dirty="0" smtClean="0"/>
              <a:t> (1 </a:t>
            </a:r>
            <a:r>
              <a:rPr lang="hu-HU" dirty="0" err="1" smtClean="0"/>
              <a:t>second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Agent’s</a:t>
            </a:r>
            <a:r>
              <a:rPr lang="hu-HU" dirty="0" smtClean="0"/>
              <a:t>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health</a:t>
            </a:r>
            <a:r>
              <a:rPr lang="hu-HU" dirty="0" smtClean="0"/>
              <a:t> </a:t>
            </a:r>
            <a:r>
              <a:rPr lang="hu-HU" dirty="0" err="1" smtClean="0"/>
              <a:t>points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33" y="2254872"/>
            <a:ext cx="1417443" cy="210330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10A3A9D-6982-48D6-A6C0-0BA8080A28EC}" type="slidenum">
              <a:rPr lang="hu-HU" smtClean="0"/>
              <a:t>9</a:t>
            </a:fld>
            <a:endParaRPr lang="hu-HU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52" y="4921725"/>
            <a:ext cx="5608806" cy="184420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7272123" y="1985310"/>
            <a:ext cx="2162461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Available</a:t>
            </a:r>
            <a:r>
              <a:rPr lang="hu-HU" sz="1200" dirty="0" smtClean="0"/>
              <a:t> </a:t>
            </a:r>
            <a:r>
              <a:rPr lang="hu-HU" sz="1200" dirty="0" err="1" smtClean="0"/>
              <a:t>actions</a:t>
            </a:r>
            <a:r>
              <a:rPr lang="hu-HU" sz="1200" dirty="0" smtClean="0"/>
              <a:t> </a:t>
            </a:r>
            <a:r>
              <a:rPr lang="hu-HU" sz="1200" dirty="0" err="1" smtClean="0"/>
              <a:t>for</a:t>
            </a:r>
            <a:r>
              <a:rPr lang="hu-HU" sz="1200" dirty="0" smtClean="0"/>
              <a:t> </a:t>
            </a:r>
            <a:r>
              <a:rPr lang="hu-HU" sz="1200" dirty="0" err="1" smtClean="0"/>
              <a:t>agents</a:t>
            </a:r>
            <a:endParaRPr lang="hu-HU" sz="12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5742432" y="4673455"/>
            <a:ext cx="2162460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Navigation</a:t>
            </a:r>
            <a:r>
              <a:rPr lang="hu-HU" sz="1200" dirty="0" smtClean="0"/>
              <a:t> </a:t>
            </a:r>
            <a:r>
              <a:rPr lang="hu-HU" sz="1200" dirty="0" err="1" smtClean="0"/>
              <a:t>Reward</a:t>
            </a:r>
            <a:r>
              <a:rPr lang="hu-HU" sz="1200" dirty="0" smtClean="0"/>
              <a:t> </a:t>
            </a:r>
            <a:r>
              <a:rPr lang="hu-HU" sz="1200" dirty="0" err="1" smtClean="0"/>
              <a:t>Scheme</a:t>
            </a:r>
            <a:endParaRPr lang="hu-HU" sz="12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8908014" y="4673454"/>
            <a:ext cx="1942866" cy="2769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/>
              <a:t>Combat</a:t>
            </a:r>
            <a:r>
              <a:rPr lang="hu-HU" sz="1200" dirty="0" smtClean="0"/>
              <a:t> </a:t>
            </a:r>
            <a:r>
              <a:rPr lang="hu-HU" sz="1200" dirty="0" err="1" smtClean="0"/>
              <a:t>Reward</a:t>
            </a:r>
            <a:r>
              <a:rPr lang="hu-HU" sz="1200" dirty="0" smtClean="0"/>
              <a:t> </a:t>
            </a:r>
            <a:r>
              <a:rPr lang="hu-HU" sz="1200" dirty="0" err="1" smtClean="0"/>
              <a:t>Scheme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8673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örös–lil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5320</TotalTime>
  <Words>1124</Words>
  <Application>Microsoft Office PowerPoint</Application>
  <PresentationFormat>Szélesvásznú</PresentationFormat>
  <Paragraphs>163</Paragraphs>
  <Slides>15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ＭＳ ゴシック</vt:lpstr>
      <vt:lpstr>Arial</vt:lpstr>
      <vt:lpstr>Calibri</vt:lpstr>
      <vt:lpstr>Century Schoolbook</vt:lpstr>
      <vt:lpstr>Times New Roman</vt:lpstr>
      <vt:lpstr>Wingdings 2</vt:lpstr>
      <vt:lpstr>View</vt:lpstr>
      <vt:lpstr>Features and Performance of Sarsa Reinforcement Learning Algorithm  with Eligibility Traces and Local Environment Analysis for Bots in  First Person Shooter Games</vt:lpstr>
      <vt:lpstr>Contents</vt:lpstr>
      <vt:lpstr>Introduction</vt:lpstr>
      <vt:lpstr>Background</vt:lpstr>
      <vt:lpstr>Related Work</vt:lpstr>
      <vt:lpstr>Purpose of Research</vt:lpstr>
      <vt:lpstr>Methodology I</vt:lpstr>
      <vt:lpstr>PowerPoint bemutató</vt:lpstr>
      <vt:lpstr>Methodology II</vt:lpstr>
      <vt:lpstr>Analysis of Local Environment</vt:lpstr>
      <vt:lpstr>Experimental Setup</vt:lpstr>
      <vt:lpstr>Experimentation and Discussion – Chosen Behaviour</vt:lpstr>
      <vt:lpstr>Experimentation and Discussion – Collisions and Distances</vt:lpstr>
      <vt:lpstr>Experimentation and Discussion – Items and Kills/Deaths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Pacman</dc:title>
  <dc:creator>Windows-felhasználó</dc:creator>
  <cp:lastModifiedBy>Boo</cp:lastModifiedBy>
  <cp:revision>560</cp:revision>
  <dcterms:created xsi:type="dcterms:W3CDTF">2017-10-30T15:11:25Z</dcterms:created>
  <dcterms:modified xsi:type="dcterms:W3CDTF">2020-02-04T06:41:49Z</dcterms:modified>
</cp:coreProperties>
</file>