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0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E6EA-377F-4B52-AE2A-E707B656E74C}" type="datetimeFigureOut">
              <a:rPr lang="en-US" smtClean="0"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4C54-B72C-4C86-8975-BD0D463F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3221771" y="2517917"/>
            <a:ext cx="1801353" cy="1378234"/>
          </a:xfrm>
          <a:prstGeom prst="rightArrow">
            <a:avLst>
              <a:gd name="adj1" fmla="val 71378"/>
              <a:gd name="adj2" fmla="val 35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45571" y="2870317"/>
            <a:ext cx="152400" cy="71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38200" y="2508643"/>
            <a:ext cx="1801353" cy="1378234"/>
          </a:xfrm>
          <a:prstGeom prst="rightArrow">
            <a:avLst>
              <a:gd name="adj1" fmla="val 71378"/>
              <a:gd name="adj2" fmla="val 35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000" y="2851413"/>
            <a:ext cx="152400" cy="71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248400" y="2851413"/>
            <a:ext cx="929594" cy="711242"/>
          </a:xfrm>
          <a:prstGeom prst="rightArrow">
            <a:avLst>
              <a:gd name="adj1" fmla="val 71378"/>
              <a:gd name="adj2" fmla="val 35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4696" y="2286000"/>
            <a:ext cx="1614545" cy="6492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Quality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696" y="3472750"/>
            <a:ext cx="1572798" cy="6492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Quality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6530" y="2286000"/>
            <a:ext cx="1572798" cy="64922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6530" y="3472750"/>
            <a:ext cx="1572798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Satisfaction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8364" y="2883869"/>
            <a:ext cx="1572798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 Impact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6282" y="2883869"/>
            <a:ext cx="1572798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Organizational Impact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3468799" y="2934961"/>
            <a:ext cx="265001" cy="5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3124201" y="2971407"/>
            <a:ext cx="265001" cy="5075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62200" y="914400"/>
            <a:ext cx="0" cy="46482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24400" y="914400"/>
            <a:ext cx="0" cy="46482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7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349790" y="4617720"/>
            <a:ext cx="2971800" cy="2392680"/>
            <a:chOff x="2133600" y="4343400"/>
            <a:chExt cx="2971800" cy="2392680"/>
          </a:xfrm>
        </p:grpSpPr>
        <p:sp>
          <p:nvSpPr>
            <p:cNvPr id="4" name="Double Wave 3"/>
            <p:cNvSpPr/>
            <p:nvPr/>
          </p:nvSpPr>
          <p:spPr>
            <a:xfrm>
              <a:off x="2286000" y="4343400"/>
              <a:ext cx="2667000" cy="1905000"/>
            </a:xfrm>
            <a:prstGeom prst="doubleWav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THE WORLD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6000" y="5181600"/>
              <a:ext cx="26670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33600" y="5212080"/>
              <a:ext cx="2971800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01604" y="780288"/>
            <a:ext cx="2066544" cy="6492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1777" y="1676400"/>
            <a:ext cx="206654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of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interpretations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1777" y="2609850"/>
            <a:ext cx="206654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Interpreting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perception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777" y="3543300"/>
            <a:ext cx="206654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Perceiving the state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81431" y="1676400"/>
            <a:ext cx="2066544" cy="6492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Intention to act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1431" y="2609850"/>
            <a:ext cx="2066544" cy="6492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of 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9805" y="3543300"/>
            <a:ext cx="2069797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Execution of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action sequence</a:t>
            </a:r>
          </a:p>
        </p:txBody>
      </p:sp>
      <p:cxnSp>
        <p:nvCxnSpPr>
          <p:cNvPr id="16" name="Straight Arrow Connector 15"/>
          <p:cNvCxnSpPr>
            <a:endCxn id="10" idx="2"/>
          </p:cNvCxnSpPr>
          <p:nvPr/>
        </p:nvCxnSpPr>
        <p:spPr>
          <a:xfrm flipV="1">
            <a:off x="4648200" y="4189631"/>
            <a:ext cx="306849" cy="610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9" idx="2"/>
          </p:cNvCxnSpPr>
          <p:nvPr/>
        </p:nvCxnSpPr>
        <p:spPr>
          <a:xfrm flipV="1">
            <a:off x="4955049" y="3256181"/>
            <a:ext cx="0" cy="287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8" idx="2"/>
          </p:cNvCxnSpPr>
          <p:nvPr/>
        </p:nvCxnSpPr>
        <p:spPr>
          <a:xfrm flipV="1">
            <a:off x="4955049" y="2322731"/>
            <a:ext cx="0" cy="2871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</p:cNvCxnSpPr>
          <p:nvPr/>
        </p:nvCxnSpPr>
        <p:spPr>
          <a:xfrm flipH="1" flipV="1">
            <a:off x="4394962" y="1429512"/>
            <a:ext cx="560087" cy="246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0"/>
          </p:cNvCxnSpPr>
          <p:nvPr/>
        </p:nvCxnSpPr>
        <p:spPr>
          <a:xfrm flipH="1">
            <a:off x="2714703" y="1429512"/>
            <a:ext cx="560086" cy="2468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2" idx="0"/>
          </p:cNvCxnSpPr>
          <p:nvPr/>
        </p:nvCxnSpPr>
        <p:spPr>
          <a:xfrm>
            <a:off x="2714703" y="2325624"/>
            <a:ext cx="0" cy="284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3" idx="0"/>
          </p:cNvCxnSpPr>
          <p:nvPr/>
        </p:nvCxnSpPr>
        <p:spPr>
          <a:xfrm>
            <a:off x="2714703" y="3259074"/>
            <a:ext cx="1" cy="284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</p:cNvCxnSpPr>
          <p:nvPr/>
        </p:nvCxnSpPr>
        <p:spPr>
          <a:xfrm>
            <a:off x="2714704" y="4189631"/>
            <a:ext cx="180896" cy="428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7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Bettina Lechner</dc:creator>
  <cp:lastModifiedBy>Bettina Lechner</cp:lastModifiedBy>
  <cp:revision>5</cp:revision>
  <dcterms:created xsi:type="dcterms:W3CDTF">2012-02-08T20:29:28Z</dcterms:created>
  <dcterms:modified xsi:type="dcterms:W3CDTF">2012-02-15T20:25:02Z</dcterms:modified>
</cp:coreProperties>
</file>