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1"/>
  </p:notesMasterIdLst>
  <p:sldIdLst>
    <p:sldId id="256" r:id="rId2"/>
    <p:sldId id="336" r:id="rId3"/>
    <p:sldId id="360" r:id="rId4"/>
    <p:sldId id="361" r:id="rId5"/>
    <p:sldId id="362" r:id="rId6"/>
    <p:sldId id="348" r:id="rId7"/>
    <p:sldId id="363" r:id="rId8"/>
    <p:sldId id="364" r:id="rId9"/>
    <p:sldId id="366" r:id="rId10"/>
    <p:sldId id="365" r:id="rId11"/>
    <p:sldId id="367" r:id="rId12"/>
    <p:sldId id="368" r:id="rId13"/>
    <p:sldId id="369" r:id="rId14"/>
    <p:sldId id="370" r:id="rId15"/>
    <p:sldId id="371" r:id="rId16"/>
    <p:sldId id="372" r:id="rId17"/>
    <p:sldId id="373" r:id="rId18"/>
    <p:sldId id="305" r:id="rId19"/>
    <p:sldId id="374" r:id="rId2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033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3981" autoAdjust="0"/>
  </p:normalViewPr>
  <p:slideViewPr>
    <p:cSldViewPr snapToGrid="0">
      <p:cViewPr varScale="1">
        <p:scale>
          <a:sx n="82" d="100"/>
          <a:sy n="82" d="100"/>
        </p:scale>
        <p:origin x="1502"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1EEBF-8B78-459D-A605-E714EB1B77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70C419-E875-4A30-AA9C-174F09B913BE}">
      <dgm:prSet phldrT="[Text]"/>
      <dgm:spPr/>
      <dgm:t>
        <a:bodyPr/>
        <a:lstStyle/>
        <a:p>
          <a:r>
            <a:rPr lang="en-US" b="0" i="0" dirty="0"/>
            <a:t>Functions are the building blocks of readable, maintainable, and reusable code. </a:t>
          </a:r>
          <a:endParaRPr lang="en-US" dirty="0"/>
        </a:p>
      </dgm:t>
    </dgm:pt>
    <dgm:pt modelId="{43ABC761-335D-47E1-BC66-EC6B3ECE5040}" type="parTrans" cxnId="{B9444009-4A02-40DF-8833-0D4F7EBC204B}">
      <dgm:prSet/>
      <dgm:spPr/>
      <dgm:t>
        <a:bodyPr/>
        <a:lstStyle/>
        <a:p>
          <a:endParaRPr lang="en-US"/>
        </a:p>
      </dgm:t>
    </dgm:pt>
    <dgm:pt modelId="{E7E7207C-4992-482B-A16E-EB1DCB7EC2D8}" type="sibTrans" cxnId="{B9444009-4A02-40DF-8833-0D4F7EBC204B}">
      <dgm:prSet/>
      <dgm:spPr/>
      <dgm:t>
        <a:bodyPr/>
        <a:lstStyle/>
        <a:p>
          <a:endParaRPr lang="en-US"/>
        </a:p>
      </dgm:t>
    </dgm:pt>
    <dgm:pt modelId="{A06706BA-F2DF-4D90-8A65-0ED968081E86}">
      <dgm:prSet phldrT="[Text]"/>
      <dgm:spPr/>
      <dgm:t>
        <a:bodyPr/>
        <a:lstStyle/>
        <a:p>
          <a:r>
            <a:rPr lang="en-US" b="0" i="0" dirty="0"/>
            <a:t>A function is a set of statements to perform a specific task. Functions organize the program into logical blocks of code. </a:t>
          </a:r>
          <a:endParaRPr lang="en-US" dirty="0"/>
        </a:p>
      </dgm:t>
    </dgm:pt>
    <dgm:pt modelId="{75099FA5-F1D3-49F2-BFE3-213FC2150AB2}" type="parTrans" cxnId="{1645585F-2128-4311-AAF3-2FFC7CED3DF7}">
      <dgm:prSet/>
      <dgm:spPr/>
      <dgm:t>
        <a:bodyPr/>
        <a:lstStyle/>
        <a:p>
          <a:endParaRPr lang="en-US"/>
        </a:p>
      </dgm:t>
    </dgm:pt>
    <dgm:pt modelId="{44C1F4AE-1FA7-41C8-841E-88122967D69C}" type="sibTrans" cxnId="{1645585F-2128-4311-AAF3-2FFC7CED3DF7}">
      <dgm:prSet/>
      <dgm:spPr/>
      <dgm:t>
        <a:bodyPr/>
        <a:lstStyle/>
        <a:p>
          <a:endParaRPr lang="en-US"/>
        </a:p>
      </dgm:t>
    </dgm:pt>
    <dgm:pt modelId="{5BCE8F20-DE54-44F6-8AFA-7E442E3C97DB}">
      <dgm:prSet phldrT="[Text]"/>
      <dgm:spPr/>
      <dgm:t>
        <a:bodyPr/>
        <a:lstStyle/>
        <a:p>
          <a:r>
            <a:rPr lang="en-US" b="0" i="0" dirty="0"/>
            <a:t>Once defined, functions may be called to access code. This makes the code reusable. </a:t>
          </a:r>
          <a:endParaRPr lang="en-US" dirty="0"/>
        </a:p>
      </dgm:t>
    </dgm:pt>
    <dgm:pt modelId="{2D9A607A-1263-4FB8-87B2-B10CCECD2974}" type="parTrans" cxnId="{021BDD82-3FE7-4012-B25E-AE62AD7C0E8D}">
      <dgm:prSet/>
      <dgm:spPr/>
      <dgm:t>
        <a:bodyPr/>
        <a:lstStyle/>
        <a:p>
          <a:endParaRPr lang="en-US"/>
        </a:p>
      </dgm:t>
    </dgm:pt>
    <dgm:pt modelId="{6CF374A4-D98D-42B4-8150-0A31A6262219}" type="sibTrans" cxnId="{021BDD82-3FE7-4012-B25E-AE62AD7C0E8D}">
      <dgm:prSet/>
      <dgm:spPr/>
      <dgm:t>
        <a:bodyPr/>
        <a:lstStyle/>
        <a:p>
          <a:endParaRPr lang="en-US"/>
        </a:p>
      </dgm:t>
    </dgm:pt>
    <dgm:pt modelId="{3767E238-7DAD-4289-957D-7DD12D6FC60D}">
      <dgm:prSet phldrT="[Text]"/>
      <dgm:spPr/>
      <dgm:t>
        <a:bodyPr/>
        <a:lstStyle/>
        <a:p>
          <a:r>
            <a:rPr lang="en-US" b="0" i="0"/>
            <a:t>Moreover</a:t>
          </a:r>
          <a:r>
            <a:rPr lang="en-US" b="0" i="0" dirty="0"/>
            <a:t>, functions make it easy to read and maintain the program’s code.</a:t>
          </a:r>
          <a:endParaRPr lang="en-US" dirty="0"/>
        </a:p>
      </dgm:t>
    </dgm:pt>
    <dgm:pt modelId="{BF4947F5-DCA8-45B8-AF0F-1DE80A40FA6A}" type="parTrans" cxnId="{0AF44CC6-34F4-497C-9084-8646F13BA4DF}">
      <dgm:prSet/>
      <dgm:spPr/>
      <dgm:t>
        <a:bodyPr/>
        <a:lstStyle/>
        <a:p>
          <a:endParaRPr lang="en-US"/>
        </a:p>
      </dgm:t>
    </dgm:pt>
    <dgm:pt modelId="{0222E89D-610D-42ED-A1AC-6D0B5FC6A75C}" type="sibTrans" cxnId="{0AF44CC6-34F4-497C-9084-8646F13BA4DF}">
      <dgm:prSet/>
      <dgm:spPr/>
      <dgm:t>
        <a:bodyPr/>
        <a:lstStyle/>
        <a:p>
          <a:endParaRPr lang="en-US"/>
        </a:p>
      </dgm:t>
    </dgm:pt>
    <dgm:pt modelId="{EFED43F5-19C2-46AD-B756-339613F6FEEA}" type="pres">
      <dgm:prSet presAssocID="{BB71EEBF-8B78-459D-A605-E714EB1B777E}" presName="Name0" presStyleCnt="0">
        <dgm:presLayoutVars>
          <dgm:chMax val="7"/>
          <dgm:chPref val="7"/>
          <dgm:dir/>
        </dgm:presLayoutVars>
      </dgm:prSet>
      <dgm:spPr/>
    </dgm:pt>
    <dgm:pt modelId="{6B9D0DF6-EBA6-488F-8B4B-B31861A5BDF2}" type="pres">
      <dgm:prSet presAssocID="{BB71EEBF-8B78-459D-A605-E714EB1B777E}" presName="Name1" presStyleCnt="0"/>
      <dgm:spPr/>
    </dgm:pt>
    <dgm:pt modelId="{4D1F5F20-550D-46E9-A81F-206EB7EB1709}" type="pres">
      <dgm:prSet presAssocID="{BB71EEBF-8B78-459D-A605-E714EB1B777E}" presName="cycle" presStyleCnt="0"/>
      <dgm:spPr/>
    </dgm:pt>
    <dgm:pt modelId="{87AC1A96-787D-43C8-A74E-43800BD1CDB8}" type="pres">
      <dgm:prSet presAssocID="{BB71EEBF-8B78-459D-A605-E714EB1B777E}" presName="srcNode" presStyleLbl="node1" presStyleIdx="0" presStyleCnt="4"/>
      <dgm:spPr/>
    </dgm:pt>
    <dgm:pt modelId="{CC1E6E43-EA38-4949-89E6-97349D8B8831}" type="pres">
      <dgm:prSet presAssocID="{BB71EEBF-8B78-459D-A605-E714EB1B777E}" presName="conn" presStyleLbl="parChTrans1D2" presStyleIdx="0" presStyleCnt="1"/>
      <dgm:spPr/>
    </dgm:pt>
    <dgm:pt modelId="{B448E885-7DD0-43D6-8ACF-FCF256C26E34}" type="pres">
      <dgm:prSet presAssocID="{BB71EEBF-8B78-459D-A605-E714EB1B777E}" presName="extraNode" presStyleLbl="node1" presStyleIdx="0" presStyleCnt="4"/>
      <dgm:spPr/>
    </dgm:pt>
    <dgm:pt modelId="{0B68D671-6A93-4A7C-8ED9-0497783C103E}" type="pres">
      <dgm:prSet presAssocID="{BB71EEBF-8B78-459D-A605-E714EB1B777E}" presName="dstNode" presStyleLbl="node1" presStyleIdx="0" presStyleCnt="4"/>
      <dgm:spPr/>
    </dgm:pt>
    <dgm:pt modelId="{98AFA74A-7873-4186-9F20-29D281DF8E9A}" type="pres">
      <dgm:prSet presAssocID="{3570C419-E875-4A30-AA9C-174F09B913BE}" presName="text_1" presStyleLbl="node1" presStyleIdx="0" presStyleCnt="4">
        <dgm:presLayoutVars>
          <dgm:bulletEnabled val="1"/>
        </dgm:presLayoutVars>
      </dgm:prSet>
      <dgm:spPr/>
    </dgm:pt>
    <dgm:pt modelId="{F703719A-4185-4C52-8A41-4513193C884C}" type="pres">
      <dgm:prSet presAssocID="{3570C419-E875-4A30-AA9C-174F09B913BE}" presName="accent_1" presStyleCnt="0"/>
      <dgm:spPr/>
    </dgm:pt>
    <dgm:pt modelId="{CD600710-54A5-4892-BE13-BA438D66129E}" type="pres">
      <dgm:prSet presAssocID="{3570C419-E875-4A30-AA9C-174F09B913BE}" presName="accentRepeatNode" presStyleLbl="solidFgAcc1" presStyleIdx="0" presStyleCnt="4"/>
      <dgm:spPr/>
    </dgm:pt>
    <dgm:pt modelId="{D1F31612-6AA0-486B-807A-7720AA8141EE}" type="pres">
      <dgm:prSet presAssocID="{A06706BA-F2DF-4D90-8A65-0ED968081E86}" presName="text_2" presStyleLbl="node1" presStyleIdx="1" presStyleCnt="4">
        <dgm:presLayoutVars>
          <dgm:bulletEnabled val="1"/>
        </dgm:presLayoutVars>
      </dgm:prSet>
      <dgm:spPr/>
    </dgm:pt>
    <dgm:pt modelId="{B387DE0D-7EAF-42E4-8B67-6A141B75382A}" type="pres">
      <dgm:prSet presAssocID="{A06706BA-F2DF-4D90-8A65-0ED968081E86}" presName="accent_2" presStyleCnt="0"/>
      <dgm:spPr/>
    </dgm:pt>
    <dgm:pt modelId="{D8D2695A-6752-4EEB-BA17-771C326F344A}" type="pres">
      <dgm:prSet presAssocID="{A06706BA-F2DF-4D90-8A65-0ED968081E86}" presName="accentRepeatNode" presStyleLbl="solidFgAcc1" presStyleIdx="1" presStyleCnt="4"/>
      <dgm:spPr/>
    </dgm:pt>
    <dgm:pt modelId="{09E56439-8206-4AE1-A6C0-6A7F860D5CB2}" type="pres">
      <dgm:prSet presAssocID="{5BCE8F20-DE54-44F6-8AFA-7E442E3C97DB}" presName="text_3" presStyleLbl="node1" presStyleIdx="2" presStyleCnt="4">
        <dgm:presLayoutVars>
          <dgm:bulletEnabled val="1"/>
        </dgm:presLayoutVars>
      </dgm:prSet>
      <dgm:spPr/>
    </dgm:pt>
    <dgm:pt modelId="{A9B041CC-7041-48DB-A73F-2CFE9323BD6F}" type="pres">
      <dgm:prSet presAssocID="{5BCE8F20-DE54-44F6-8AFA-7E442E3C97DB}" presName="accent_3" presStyleCnt="0"/>
      <dgm:spPr/>
    </dgm:pt>
    <dgm:pt modelId="{AB451BDD-058D-4F67-8751-F19CD8899A0C}" type="pres">
      <dgm:prSet presAssocID="{5BCE8F20-DE54-44F6-8AFA-7E442E3C97DB}" presName="accentRepeatNode" presStyleLbl="solidFgAcc1" presStyleIdx="2" presStyleCnt="4"/>
      <dgm:spPr/>
    </dgm:pt>
    <dgm:pt modelId="{5053A737-1722-431A-BBEA-2DE83DD03CA9}" type="pres">
      <dgm:prSet presAssocID="{3767E238-7DAD-4289-957D-7DD12D6FC60D}" presName="text_4" presStyleLbl="node1" presStyleIdx="3" presStyleCnt="4">
        <dgm:presLayoutVars>
          <dgm:bulletEnabled val="1"/>
        </dgm:presLayoutVars>
      </dgm:prSet>
      <dgm:spPr/>
    </dgm:pt>
    <dgm:pt modelId="{AE68DF0E-C127-4BB7-A175-351AA7E1C33F}" type="pres">
      <dgm:prSet presAssocID="{3767E238-7DAD-4289-957D-7DD12D6FC60D}" presName="accent_4" presStyleCnt="0"/>
      <dgm:spPr/>
    </dgm:pt>
    <dgm:pt modelId="{7B51FD75-6C6A-4192-8C5E-7551B396B1EC}" type="pres">
      <dgm:prSet presAssocID="{3767E238-7DAD-4289-957D-7DD12D6FC60D}" presName="accentRepeatNode" presStyleLbl="solidFgAcc1" presStyleIdx="3" presStyleCnt="4"/>
      <dgm:spPr/>
    </dgm:pt>
  </dgm:ptLst>
  <dgm:cxnLst>
    <dgm:cxn modelId="{B9444009-4A02-40DF-8833-0D4F7EBC204B}" srcId="{BB71EEBF-8B78-459D-A605-E714EB1B777E}" destId="{3570C419-E875-4A30-AA9C-174F09B913BE}" srcOrd="0" destOrd="0" parTransId="{43ABC761-335D-47E1-BC66-EC6B3ECE5040}" sibTransId="{E7E7207C-4992-482B-A16E-EB1DCB7EC2D8}"/>
    <dgm:cxn modelId="{730FE80A-E050-4846-B4C2-97E089415247}" type="presOf" srcId="{3767E238-7DAD-4289-957D-7DD12D6FC60D}" destId="{5053A737-1722-431A-BBEA-2DE83DD03CA9}" srcOrd="0" destOrd="0" presId="urn:microsoft.com/office/officeart/2008/layout/VerticalCurvedList"/>
    <dgm:cxn modelId="{3E7C075B-CBB2-47BD-B56A-878B7881A336}" type="presOf" srcId="{E7E7207C-4992-482B-A16E-EB1DCB7EC2D8}" destId="{CC1E6E43-EA38-4949-89E6-97349D8B8831}" srcOrd="0" destOrd="0" presId="urn:microsoft.com/office/officeart/2008/layout/VerticalCurvedList"/>
    <dgm:cxn modelId="{1645585F-2128-4311-AAF3-2FFC7CED3DF7}" srcId="{BB71EEBF-8B78-459D-A605-E714EB1B777E}" destId="{A06706BA-F2DF-4D90-8A65-0ED968081E86}" srcOrd="1" destOrd="0" parTransId="{75099FA5-F1D3-49F2-BFE3-213FC2150AB2}" sibTransId="{44C1F4AE-1FA7-41C8-841E-88122967D69C}"/>
    <dgm:cxn modelId="{E319E15A-C504-457F-8951-9CC445AC68FE}" type="presOf" srcId="{A06706BA-F2DF-4D90-8A65-0ED968081E86}" destId="{D1F31612-6AA0-486B-807A-7720AA8141EE}" srcOrd="0" destOrd="0" presId="urn:microsoft.com/office/officeart/2008/layout/VerticalCurvedList"/>
    <dgm:cxn modelId="{021BDD82-3FE7-4012-B25E-AE62AD7C0E8D}" srcId="{BB71EEBF-8B78-459D-A605-E714EB1B777E}" destId="{5BCE8F20-DE54-44F6-8AFA-7E442E3C97DB}" srcOrd="2" destOrd="0" parTransId="{2D9A607A-1263-4FB8-87B2-B10CCECD2974}" sibTransId="{6CF374A4-D98D-42B4-8150-0A31A6262219}"/>
    <dgm:cxn modelId="{E5FB1DC4-F2C8-4317-8993-FC693BB849AC}" type="presOf" srcId="{5BCE8F20-DE54-44F6-8AFA-7E442E3C97DB}" destId="{09E56439-8206-4AE1-A6C0-6A7F860D5CB2}" srcOrd="0" destOrd="0" presId="urn:microsoft.com/office/officeart/2008/layout/VerticalCurvedList"/>
    <dgm:cxn modelId="{0AF44CC6-34F4-497C-9084-8646F13BA4DF}" srcId="{BB71EEBF-8B78-459D-A605-E714EB1B777E}" destId="{3767E238-7DAD-4289-957D-7DD12D6FC60D}" srcOrd="3" destOrd="0" parTransId="{BF4947F5-DCA8-45B8-AF0F-1DE80A40FA6A}" sibTransId="{0222E89D-610D-42ED-A1AC-6D0B5FC6A75C}"/>
    <dgm:cxn modelId="{B572AFE9-FB9E-48FC-8E16-087C0F78EDD7}" type="presOf" srcId="{BB71EEBF-8B78-459D-A605-E714EB1B777E}" destId="{EFED43F5-19C2-46AD-B756-339613F6FEEA}" srcOrd="0" destOrd="0" presId="urn:microsoft.com/office/officeart/2008/layout/VerticalCurvedList"/>
    <dgm:cxn modelId="{B8A94AFE-1B32-4642-92AB-298499A4AD42}" type="presOf" srcId="{3570C419-E875-4A30-AA9C-174F09B913BE}" destId="{98AFA74A-7873-4186-9F20-29D281DF8E9A}" srcOrd="0" destOrd="0" presId="urn:microsoft.com/office/officeart/2008/layout/VerticalCurvedList"/>
    <dgm:cxn modelId="{5D0CC2C6-455E-48EA-95C7-667BC6469468}" type="presParOf" srcId="{EFED43F5-19C2-46AD-B756-339613F6FEEA}" destId="{6B9D0DF6-EBA6-488F-8B4B-B31861A5BDF2}" srcOrd="0" destOrd="0" presId="urn:microsoft.com/office/officeart/2008/layout/VerticalCurvedList"/>
    <dgm:cxn modelId="{416D9199-AB93-4A0D-B1F9-F5CAA8790535}" type="presParOf" srcId="{6B9D0DF6-EBA6-488F-8B4B-B31861A5BDF2}" destId="{4D1F5F20-550D-46E9-A81F-206EB7EB1709}" srcOrd="0" destOrd="0" presId="urn:microsoft.com/office/officeart/2008/layout/VerticalCurvedList"/>
    <dgm:cxn modelId="{BABC38AF-09B9-4346-AA1B-1B367B16A1B5}" type="presParOf" srcId="{4D1F5F20-550D-46E9-A81F-206EB7EB1709}" destId="{87AC1A96-787D-43C8-A74E-43800BD1CDB8}" srcOrd="0" destOrd="0" presId="urn:microsoft.com/office/officeart/2008/layout/VerticalCurvedList"/>
    <dgm:cxn modelId="{A9DE9ACC-9F51-4078-819B-ADF5E7EC9279}" type="presParOf" srcId="{4D1F5F20-550D-46E9-A81F-206EB7EB1709}" destId="{CC1E6E43-EA38-4949-89E6-97349D8B8831}" srcOrd="1" destOrd="0" presId="urn:microsoft.com/office/officeart/2008/layout/VerticalCurvedList"/>
    <dgm:cxn modelId="{E31EFAA9-6937-4B3C-B7B8-540C0ADB70E0}" type="presParOf" srcId="{4D1F5F20-550D-46E9-A81F-206EB7EB1709}" destId="{B448E885-7DD0-43D6-8ACF-FCF256C26E34}" srcOrd="2" destOrd="0" presId="urn:microsoft.com/office/officeart/2008/layout/VerticalCurvedList"/>
    <dgm:cxn modelId="{B9FF96F9-73F8-4008-9A09-3E9815FB3203}" type="presParOf" srcId="{4D1F5F20-550D-46E9-A81F-206EB7EB1709}" destId="{0B68D671-6A93-4A7C-8ED9-0497783C103E}" srcOrd="3" destOrd="0" presId="urn:microsoft.com/office/officeart/2008/layout/VerticalCurvedList"/>
    <dgm:cxn modelId="{274B6236-054E-492A-939C-F762DE803989}" type="presParOf" srcId="{6B9D0DF6-EBA6-488F-8B4B-B31861A5BDF2}" destId="{98AFA74A-7873-4186-9F20-29D281DF8E9A}" srcOrd="1" destOrd="0" presId="urn:microsoft.com/office/officeart/2008/layout/VerticalCurvedList"/>
    <dgm:cxn modelId="{B6BD0A03-1B04-4E6B-8FFB-44977EBE325C}" type="presParOf" srcId="{6B9D0DF6-EBA6-488F-8B4B-B31861A5BDF2}" destId="{F703719A-4185-4C52-8A41-4513193C884C}" srcOrd="2" destOrd="0" presId="urn:microsoft.com/office/officeart/2008/layout/VerticalCurvedList"/>
    <dgm:cxn modelId="{AD90F342-3378-4770-903F-A222EFA5A039}" type="presParOf" srcId="{F703719A-4185-4C52-8A41-4513193C884C}" destId="{CD600710-54A5-4892-BE13-BA438D66129E}" srcOrd="0" destOrd="0" presId="urn:microsoft.com/office/officeart/2008/layout/VerticalCurvedList"/>
    <dgm:cxn modelId="{B28B4ED4-16A8-46C7-A258-EFCF35D477D0}" type="presParOf" srcId="{6B9D0DF6-EBA6-488F-8B4B-B31861A5BDF2}" destId="{D1F31612-6AA0-486B-807A-7720AA8141EE}" srcOrd="3" destOrd="0" presId="urn:microsoft.com/office/officeart/2008/layout/VerticalCurvedList"/>
    <dgm:cxn modelId="{6AE1401D-2C23-4804-A989-C772502AB1D1}" type="presParOf" srcId="{6B9D0DF6-EBA6-488F-8B4B-B31861A5BDF2}" destId="{B387DE0D-7EAF-42E4-8B67-6A141B75382A}" srcOrd="4" destOrd="0" presId="urn:microsoft.com/office/officeart/2008/layout/VerticalCurvedList"/>
    <dgm:cxn modelId="{5A66C39A-733B-4C90-9BFF-9BD36F39D9DE}" type="presParOf" srcId="{B387DE0D-7EAF-42E4-8B67-6A141B75382A}" destId="{D8D2695A-6752-4EEB-BA17-771C326F344A}" srcOrd="0" destOrd="0" presId="urn:microsoft.com/office/officeart/2008/layout/VerticalCurvedList"/>
    <dgm:cxn modelId="{ABC0F24E-6B7A-405C-9D00-F43BE74CF503}" type="presParOf" srcId="{6B9D0DF6-EBA6-488F-8B4B-B31861A5BDF2}" destId="{09E56439-8206-4AE1-A6C0-6A7F860D5CB2}" srcOrd="5" destOrd="0" presId="urn:microsoft.com/office/officeart/2008/layout/VerticalCurvedList"/>
    <dgm:cxn modelId="{4513BE34-408F-4822-B801-A1F4CF79048B}" type="presParOf" srcId="{6B9D0DF6-EBA6-488F-8B4B-B31861A5BDF2}" destId="{A9B041CC-7041-48DB-A73F-2CFE9323BD6F}" srcOrd="6" destOrd="0" presId="urn:microsoft.com/office/officeart/2008/layout/VerticalCurvedList"/>
    <dgm:cxn modelId="{5D7EB818-2303-4AC2-A03A-92DD8DBC75E9}" type="presParOf" srcId="{A9B041CC-7041-48DB-A73F-2CFE9323BD6F}" destId="{AB451BDD-058D-4F67-8751-F19CD8899A0C}" srcOrd="0" destOrd="0" presId="urn:microsoft.com/office/officeart/2008/layout/VerticalCurvedList"/>
    <dgm:cxn modelId="{7EED934B-5709-4161-98D5-7EDA6ECDBF4F}" type="presParOf" srcId="{6B9D0DF6-EBA6-488F-8B4B-B31861A5BDF2}" destId="{5053A737-1722-431A-BBEA-2DE83DD03CA9}" srcOrd="7" destOrd="0" presId="urn:microsoft.com/office/officeart/2008/layout/VerticalCurvedList"/>
    <dgm:cxn modelId="{996F5614-8C0A-4993-AEF7-A2C6B6C1EB13}" type="presParOf" srcId="{6B9D0DF6-EBA6-488F-8B4B-B31861A5BDF2}" destId="{AE68DF0E-C127-4BB7-A175-351AA7E1C33F}" srcOrd="8" destOrd="0" presId="urn:microsoft.com/office/officeart/2008/layout/VerticalCurvedList"/>
    <dgm:cxn modelId="{B1444C56-120B-4043-8062-26EECC0FC995}" type="presParOf" srcId="{AE68DF0E-C127-4BB7-A175-351AA7E1C33F}" destId="{7B51FD75-6C6A-4192-8C5E-7551B396B1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34B468-A363-48CD-B9D6-4E60A1F100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A7C677-20F2-4B4A-8640-D4B7CF0872E2}">
      <dgm:prSet phldrT="[Text]" custT="1"/>
      <dgm:spPr/>
      <dgm:t>
        <a:bodyPr/>
        <a:lstStyle/>
        <a:p>
          <a:r>
            <a:rPr lang="en-US" sz="2200" b="0" i="0" dirty="0"/>
            <a:t>An array is a homogeneous collection of values. Simply put, an array is a collection of values of the same data type.</a:t>
          </a:r>
          <a:endParaRPr lang="en-US" sz="2200" dirty="0"/>
        </a:p>
      </dgm:t>
    </dgm:pt>
    <dgm:pt modelId="{47ADDB22-17A2-4151-B72A-BFAC6A1CF400}" type="parTrans" cxnId="{F046382F-ADE4-41FB-8A38-A83F7439DFA9}">
      <dgm:prSet/>
      <dgm:spPr/>
      <dgm:t>
        <a:bodyPr/>
        <a:lstStyle/>
        <a:p>
          <a:endParaRPr lang="en-US" sz="2200"/>
        </a:p>
      </dgm:t>
    </dgm:pt>
    <dgm:pt modelId="{86D6D52E-B877-44A8-8A81-B7ABAA516F99}" type="sibTrans" cxnId="{F046382F-ADE4-41FB-8A38-A83F7439DFA9}">
      <dgm:prSet/>
      <dgm:spPr/>
      <dgm:t>
        <a:bodyPr/>
        <a:lstStyle/>
        <a:p>
          <a:endParaRPr lang="en-US" sz="2200"/>
        </a:p>
      </dgm:t>
    </dgm:pt>
    <dgm:pt modelId="{D89BA068-9DEA-43B8-9F73-ECE3668CE7CF}">
      <dgm:prSet phldrT="[Text]" custT="1"/>
      <dgm:spPr/>
      <dgm:t>
        <a:bodyPr/>
        <a:lstStyle/>
        <a:p>
          <a:r>
            <a:rPr lang="en-US" sz="2200" dirty="0"/>
            <a:t>Features of an Array</a:t>
          </a:r>
        </a:p>
      </dgm:t>
    </dgm:pt>
    <dgm:pt modelId="{274EE2D9-51A9-49DF-814A-281CF60878D9}" type="parTrans" cxnId="{7271D3F3-EBDF-4221-AD66-7EF4002C28E5}">
      <dgm:prSet/>
      <dgm:spPr/>
      <dgm:t>
        <a:bodyPr/>
        <a:lstStyle/>
        <a:p>
          <a:endParaRPr lang="en-US"/>
        </a:p>
      </dgm:t>
    </dgm:pt>
    <dgm:pt modelId="{B213466F-132A-41FD-B52D-6B7E91C1957E}" type="sibTrans" cxnId="{7271D3F3-EBDF-4221-AD66-7EF4002C28E5}">
      <dgm:prSet/>
      <dgm:spPr/>
      <dgm:t>
        <a:bodyPr/>
        <a:lstStyle/>
        <a:p>
          <a:endParaRPr lang="en-US"/>
        </a:p>
      </dgm:t>
    </dgm:pt>
    <dgm:pt modelId="{FC8777A6-1D81-46AC-92A8-19EC9D58A1D8}">
      <dgm:prSet phldrT="[Text]" custT="1"/>
      <dgm:spPr/>
      <dgm:t>
        <a:bodyPr/>
        <a:lstStyle/>
        <a:p>
          <a:r>
            <a:rPr lang="en-US" sz="2000" b="0" i="0" dirty="0"/>
            <a:t>An array declaration allocates sequential memory blocks.</a:t>
          </a:r>
          <a:endParaRPr lang="en-US" sz="2000" dirty="0"/>
        </a:p>
      </dgm:t>
    </dgm:pt>
    <dgm:pt modelId="{5D59E0FF-EC0B-4286-A9DC-86242C37FA81}" type="parTrans" cxnId="{E49D4136-1AED-48D7-B775-5B966D01E48C}">
      <dgm:prSet/>
      <dgm:spPr/>
      <dgm:t>
        <a:bodyPr/>
        <a:lstStyle/>
        <a:p>
          <a:endParaRPr lang="en-US"/>
        </a:p>
      </dgm:t>
    </dgm:pt>
    <dgm:pt modelId="{1B2D98DB-31A9-43A3-BAFD-AEF3EDDCB184}" type="sibTrans" cxnId="{E49D4136-1AED-48D7-B775-5B966D01E48C}">
      <dgm:prSet/>
      <dgm:spPr/>
      <dgm:t>
        <a:bodyPr/>
        <a:lstStyle/>
        <a:p>
          <a:endParaRPr lang="en-US"/>
        </a:p>
      </dgm:t>
    </dgm:pt>
    <dgm:pt modelId="{46706901-5506-429E-9330-9DA93ECD0BEA}">
      <dgm:prSet custT="1"/>
      <dgm:spPr/>
      <dgm:t>
        <a:bodyPr/>
        <a:lstStyle/>
        <a:p>
          <a:r>
            <a:rPr lang="en-US" sz="2000" b="0" i="0"/>
            <a:t>Arrays are static. This means that an array once initialized cannot be resized.</a:t>
          </a:r>
        </a:p>
      </dgm:t>
    </dgm:pt>
    <dgm:pt modelId="{1C7FAFD6-32E7-4F24-94AB-344174FC62FB}" type="parTrans" cxnId="{39F24E55-63D1-42DA-B7E4-A3B7DBE0160A}">
      <dgm:prSet/>
      <dgm:spPr/>
      <dgm:t>
        <a:bodyPr/>
        <a:lstStyle/>
        <a:p>
          <a:endParaRPr lang="en-US"/>
        </a:p>
      </dgm:t>
    </dgm:pt>
    <dgm:pt modelId="{05C1F524-7276-4B20-AF65-12E3B318ABA0}" type="sibTrans" cxnId="{39F24E55-63D1-42DA-B7E4-A3B7DBE0160A}">
      <dgm:prSet/>
      <dgm:spPr/>
      <dgm:t>
        <a:bodyPr/>
        <a:lstStyle/>
        <a:p>
          <a:endParaRPr lang="en-US"/>
        </a:p>
      </dgm:t>
    </dgm:pt>
    <dgm:pt modelId="{7F5733C0-C27E-4E48-A7E9-65979847DFBF}">
      <dgm:prSet custT="1"/>
      <dgm:spPr/>
      <dgm:t>
        <a:bodyPr/>
        <a:lstStyle/>
        <a:p>
          <a:r>
            <a:rPr lang="en-US" sz="2000" b="0" i="0" dirty="0"/>
            <a:t>Each memory block represents an array element.</a:t>
          </a:r>
        </a:p>
      </dgm:t>
    </dgm:pt>
    <dgm:pt modelId="{63A921EA-98CD-43D0-A2F9-95E84D178A4F}" type="parTrans" cxnId="{FA871D3E-2ECC-48D5-8E8F-BED1B08FA912}">
      <dgm:prSet/>
      <dgm:spPr/>
      <dgm:t>
        <a:bodyPr/>
        <a:lstStyle/>
        <a:p>
          <a:endParaRPr lang="en-US"/>
        </a:p>
      </dgm:t>
    </dgm:pt>
    <dgm:pt modelId="{98638561-46C3-40A6-AF22-55827B644D4A}" type="sibTrans" cxnId="{FA871D3E-2ECC-48D5-8E8F-BED1B08FA912}">
      <dgm:prSet/>
      <dgm:spPr/>
      <dgm:t>
        <a:bodyPr/>
        <a:lstStyle/>
        <a:p>
          <a:endParaRPr lang="en-US"/>
        </a:p>
      </dgm:t>
    </dgm:pt>
    <dgm:pt modelId="{08ED5D4C-E786-4A4C-9D8D-7604D153C3DF}">
      <dgm:prSet custT="1"/>
      <dgm:spPr/>
      <dgm:t>
        <a:bodyPr/>
        <a:lstStyle/>
        <a:p>
          <a:r>
            <a:rPr lang="en-US" sz="2000" b="0" i="0" dirty="0"/>
            <a:t>Array elements are identified by a unique integer called the subscript/ index of the element.</a:t>
          </a:r>
        </a:p>
      </dgm:t>
    </dgm:pt>
    <dgm:pt modelId="{FA27B081-0681-4AB1-9A01-010EF96039EF}" type="parTrans" cxnId="{FFA95023-6093-4668-BB50-BBEE04C1B708}">
      <dgm:prSet/>
      <dgm:spPr/>
      <dgm:t>
        <a:bodyPr/>
        <a:lstStyle/>
        <a:p>
          <a:endParaRPr lang="en-US"/>
        </a:p>
      </dgm:t>
    </dgm:pt>
    <dgm:pt modelId="{15DEAA92-8C8C-4DFE-8FE4-EFF274BE5352}" type="sibTrans" cxnId="{FFA95023-6093-4668-BB50-BBEE04C1B708}">
      <dgm:prSet/>
      <dgm:spPr/>
      <dgm:t>
        <a:bodyPr/>
        <a:lstStyle/>
        <a:p>
          <a:endParaRPr lang="en-US"/>
        </a:p>
      </dgm:t>
    </dgm:pt>
    <dgm:pt modelId="{EE563F01-4CA7-4683-940E-87B5AB236C65}">
      <dgm:prSet custT="1"/>
      <dgm:spPr/>
      <dgm:t>
        <a:bodyPr/>
        <a:lstStyle/>
        <a:p>
          <a:r>
            <a:rPr lang="en-US" sz="2000" b="0" i="0"/>
            <a:t>Populating the array elements is known as array initialization.</a:t>
          </a:r>
        </a:p>
      </dgm:t>
    </dgm:pt>
    <dgm:pt modelId="{F6A774A2-3A41-45A9-BF20-32E362C1C4AC}" type="parTrans" cxnId="{BC32067F-5FE7-498A-811D-14C7DD77FD1C}">
      <dgm:prSet/>
      <dgm:spPr/>
      <dgm:t>
        <a:bodyPr/>
        <a:lstStyle/>
        <a:p>
          <a:endParaRPr lang="en-US"/>
        </a:p>
      </dgm:t>
    </dgm:pt>
    <dgm:pt modelId="{66BFD4BF-8CBB-450C-9058-4FC6EC2C43F9}" type="sibTrans" cxnId="{BC32067F-5FE7-498A-811D-14C7DD77FD1C}">
      <dgm:prSet/>
      <dgm:spPr/>
      <dgm:t>
        <a:bodyPr/>
        <a:lstStyle/>
        <a:p>
          <a:endParaRPr lang="en-US"/>
        </a:p>
      </dgm:t>
    </dgm:pt>
    <dgm:pt modelId="{964A00D9-879A-4BC2-9E49-552C638E4A4C}">
      <dgm:prSet custT="1"/>
      <dgm:spPr/>
      <dgm:t>
        <a:bodyPr/>
        <a:lstStyle/>
        <a:p>
          <a:r>
            <a:rPr lang="en-US" sz="2000" b="0" i="0" dirty="0"/>
            <a:t>Array element values can be updated or modified but cannot be deleted.</a:t>
          </a:r>
        </a:p>
      </dgm:t>
    </dgm:pt>
    <dgm:pt modelId="{31D2975B-71DF-4631-AFCC-AA0843AA80BD}" type="parTrans" cxnId="{31D75CE9-CEDA-4453-BA74-E9DB2AF727F6}">
      <dgm:prSet/>
      <dgm:spPr/>
      <dgm:t>
        <a:bodyPr/>
        <a:lstStyle/>
        <a:p>
          <a:endParaRPr lang="en-US"/>
        </a:p>
      </dgm:t>
    </dgm:pt>
    <dgm:pt modelId="{E1C3E0DC-D4C1-485B-A0C6-C9D7FF1EDA8C}" type="sibTrans" cxnId="{31D75CE9-CEDA-4453-BA74-E9DB2AF727F6}">
      <dgm:prSet/>
      <dgm:spPr/>
      <dgm:t>
        <a:bodyPr/>
        <a:lstStyle/>
        <a:p>
          <a:endParaRPr lang="en-US"/>
        </a:p>
      </dgm:t>
    </dgm:pt>
    <dgm:pt modelId="{115A7013-92F4-47FC-ADD8-49D1683D8DF6}" type="pres">
      <dgm:prSet presAssocID="{CF34B468-A363-48CD-B9D6-4E60A1F10012}" presName="linear" presStyleCnt="0">
        <dgm:presLayoutVars>
          <dgm:animLvl val="lvl"/>
          <dgm:resizeHandles val="exact"/>
        </dgm:presLayoutVars>
      </dgm:prSet>
      <dgm:spPr/>
    </dgm:pt>
    <dgm:pt modelId="{54C3F4B0-C695-43E7-991F-31894497FE32}" type="pres">
      <dgm:prSet presAssocID="{B1A7C677-20F2-4B4A-8640-D4B7CF0872E2}" presName="parentText" presStyleLbl="node1" presStyleIdx="0" presStyleCnt="2" custScaleY="95012" custLinFactY="-169369" custLinFactNeighborY="-200000">
        <dgm:presLayoutVars>
          <dgm:chMax val="0"/>
          <dgm:bulletEnabled val="1"/>
        </dgm:presLayoutVars>
      </dgm:prSet>
      <dgm:spPr/>
    </dgm:pt>
    <dgm:pt modelId="{D482F9EC-A824-4A08-9765-1DF1DE867DF6}" type="pres">
      <dgm:prSet presAssocID="{86D6D52E-B877-44A8-8A81-B7ABAA516F99}" presName="spacer" presStyleCnt="0"/>
      <dgm:spPr/>
    </dgm:pt>
    <dgm:pt modelId="{340AD3F1-65B2-4483-821C-2FDC7FE80776}" type="pres">
      <dgm:prSet presAssocID="{D89BA068-9DEA-43B8-9F73-ECE3668CE7CF}" presName="parentText" presStyleLbl="node1" presStyleIdx="1" presStyleCnt="2" custScaleY="51975" custLinFactNeighborY="-22942">
        <dgm:presLayoutVars>
          <dgm:chMax val="0"/>
          <dgm:bulletEnabled val="1"/>
        </dgm:presLayoutVars>
      </dgm:prSet>
      <dgm:spPr/>
    </dgm:pt>
    <dgm:pt modelId="{9E6B54F8-86C9-47CD-88C4-BBB7412399A2}" type="pres">
      <dgm:prSet presAssocID="{D89BA068-9DEA-43B8-9F73-ECE3668CE7CF}" presName="childText" presStyleLbl="revTx" presStyleIdx="0" presStyleCnt="1" custScaleY="57068" custLinFactNeighborY="-32646">
        <dgm:presLayoutVars>
          <dgm:bulletEnabled val="1"/>
        </dgm:presLayoutVars>
      </dgm:prSet>
      <dgm:spPr/>
    </dgm:pt>
  </dgm:ptLst>
  <dgm:cxnLst>
    <dgm:cxn modelId="{FFA95023-6093-4668-BB50-BBEE04C1B708}" srcId="{D89BA068-9DEA-43B8-9F73-ECE3668CE7CF}" destId="{08ED5D4C-E786-4A4C-9D8D-7604D153C3DF}" srcOrd="3" destOrd="0" parTransId="{FA27B081-0681-4AB1-9A01-010EF96039EF}" sibTransId="{15DEAA92-8C8C-4DFE-8FE4-EFF274BE5352}"/>
    <dgm:cxn modelId="{2465A12A-FC3F-4050-8922-1C0AB0106119}" type="presOf" srcId="{46706901-5506-429E-9330-9DA93ECD0BEA}" destId="{9E6B54F8-86C9-47CD-88C4-BBB7412399A2}" srcOrd="0" destOrd="1" presId="urn:microsoft.com/office/officeart/2005/8/layout/vList2"/>
    <dgm:cxn modelId="{F046382F-ADE4-41FB-8A38-A83F7439DFA9}" srcId="{CF34B468-A363-48CD-B9D6-4E60A1F10012}" destId="{B1A7C677-20F2-4B4A-8640-D4B7CF0872E2}" srcOrd="0" destOrd="0" parTransId="{47ADDB22-17A2-4151-B72A-BFAC6A1CF400}" sibTransId="{86D6D52E-B877-44A8-8A81-B7ABAA516F99}"/>
    <dgm:cxn modelId="{E49D4136-1AED-48D7-B775-5B966D01E48C}" srcId="{D89BA068-9DEA-43B8-9F73-ECE3668CE7CF}" destId="{FC8777A6-1D81-46AC-92A8-19EC9D58A1D8}" srcOrd="0" destOrd="0" parTransId="{5D59E0FF-EC0B-4286-A9DC-86242C37FA81}" sibTransId="{1B2D98DB-31A9-43A3-BAFD-AEF3EDDCB184}"/>
    <dgm:cxn modelId="{FA871D3E-2ECC-48D5-8E8F-BED1B08FA912}" srcId="{D89BA068-9DEA-43B8-9F73-ECE3668CE7CF}" destId="{7F5733C0-C27E-4E48-A7E9-65979847DFBF}" srcOrd="2" destOrd="0" parTransId="{63A921EA-98CD-43D0-A2F9-95E84D178A4F}" sibTransId="{98638561-46C3-40A6-AF22-55827B644D4A}"/>
    <dgm:cxn modelId="{36F76A67-6168-4611-9178-9C9DB6E03876}" type="presOf" srcId="{08ED5D4C-E786-4A4C-9D8D-7604D153C3DF}" destId="{9E6B54F8-86C9-47CD-88C4-BBB7412399A2}" srcOrd="0" destOrd="3" presId="urn:microsoft.com/office/officeart/2005/8/layout/vList2"/>
    <dgm:cxn modelId="{35FD4549-661B-45ED-AAEF-95116297F220}" type="presOf" srcId="{D89BA068-9DEA-43B8-9F73-ECE3668CE7CF}" destId="{340AD3F1-65B2-4483-821C-2FDC7FE80776}" srcOrd="0" destOrd="0" presId="urn:microsoft.com/office/officeart/2005/8/layout/vList2"/>
    <dgm:cxn modelId="{39F24E55-63D1-42DA-B7E4-A3B7DBE0160A}" srcId="{D89BA068-9DEA-43B8-9F73-ECE3668CE7CF}" destId="{46706901-5506-429E-9330-9DA93ECD0BEA}" srcOrd="1" destOrd="0" parTransId="{1C7FAFD6-32E7-4F24-94AB-344174FC62FB}" sibTransId="{05C1F524-7276-4B20-AF65-12E3B318ABA0}"/>
    <dgm:cxn modelId="{9C382256-EE75-4EBB-BF8B-8C20EE3BB0FE}" type="presOf" srcId="{964A00D9-879A-4BC2-9E49-552C638E4A4C}" destId="{9E6B54F8-86C9-47CD-88C4-BBB7412399A2}" srcOrd="0" destOrd="5" presId="urn:microsoft.com/office/officeart/2005/8/layout/vList2"/>
    <dgm:cxn modelId="{BC32067F-5FE7-498A-811D-14C7DD77FD1C}" srcId="{D89BA068-9DEA-43B8-9F73-ECE3668CE7CF}" destId="{EE563F01-4CA7-4683-940E-87B5AB236C65}" srcOrd="4" destOrd="0" parTransId="{F6A774A2-3A41-45A9-BF20-32E362C1C4AC}" sibTransId="{66BFD4BF-8CBB-450C-9058-4FC6EC2C43F9}"/>
    <dgm:cxn modelId="{D273F286-B011-4D6B-8D9A-4154E0ED8F0C}" type="presOf" srcId="{B1A7C677-20F2-4B4A-8640-D4B7CF0872E2}" destId="{54C3F4B0-C695-43E7-991F-31894497FE32}" srcOrd="0" destOrd="0" presId="urn:microsoft.com/office/officeart/2005/8/layout/vList2"/>
    <dgm:cxn modelId="{C8C6019C-5EBF-4946-B64B-D55D767C3459}" type="presOf" srcId="{EE563F01-4CA7-4683-940E-87B5AB236C65}" destId="{9E6B54F8-86C9-47CD-88C4-BBB7412399A2}" srcOrd="0" destOrd="4" presId="urn:microsoft.com/office/officeart/2005/8/layout/vList2"/>
    <dgm:cxn modelId="{9CA269A2-9794-424B-850C-98E5259BFC53}" type="presOf" srcId="{7F5733C0-C27E-4E48-A7E9-65979847DFBF}" destId="{9E6B54F8-86C9-47CD-88C4-BBB7412399A2}" srcOrd="0" destOrd="2" presId="urn:microsoft.com/office/officeart/2005/8/layout/vList2"/>
    <dgm:cxn modelId="{AFDBA7AB-0486-4834-9D3B-13F8F6FF8AC2}" type="presOf" srcId="{CF34B468-A363-48CD-B9D6-4E60A1F10012}" destId="{115A7013-92F4-47FC-ADD8-49D1683D8DF6}" srcOrd="0" destOrd="0" presId="urn:microsoft.com/office/officeart/2005/8/layout/vList2"/>
    <dgm:cxn modelId="{7941DAE0-7103-4C34-A9A7-96ACE2B0D2F7}" type="presOf" srcId="{FC8777A6-1D81-46AC-92A8-19EC9D58A1D8}" destId="{9E6B54F8-86C9-47CD-88C4-BBB7412399A2}" srcOrd="0" destOrd="0" presId="urn:microsoft.com/office/officeart/2005/8/layout/vList2"/>
    <dgm:cxn modelId="{31D75CE9-CEDA-4453-BA74-E9DB2AF727F6}" srcId="{D89BA068-9DEA-43B8-9F73-ECE3668CE7CF}" destId="{964A00D9-879A-4BC2-9E49-552C638E4A4C}" srcOrd="5" destOrd="0" parTransId="{31D2975B-71DF-4631-AFCC-AA0843AA80BD}" sibTransId="{E1C3E0DC-D4C1-485B-A0C6-C9D7FF1EDA8C}"/>
    <dgm:cxn modelId="{7271D3F3-EBDF-4221-AD66-7EF4002C28E5}" srcId="{CF34B468-A363-48CD-B9D6-4E60A1F10012}" destId="{D89BA068-9DEA-43B8-9F73-ECE3668CE7CF}" srcOrd="1" destOrd="0" parTransId="{274EE2D9-51A9-49DF-814A-281CF60878D9}" sibTransId="{B213466F-132A-41FD-B52D-6B7E91C1957E}"/>
    <dgm:cxn modelId="{9672C0CC-80F8-4BDF-8815-A5CA6019ED4D}" type="presParOf" srcId="{115A7013-92F4-47FC-ADD8-49D1683D8DF6}" destId="{54C3F4B0-C695-43E7-991F-31894497FE32}" srcOrd="0" destOrd="0" presId="urn:microsoft.com/office/officeart/2005/8/layout/vList2"/>
    <dgm:cxn modelId="{E65B10F5-74B4-4DBB-A8DB-6F5D9200349C}" type="presParOf" srcId="{115A7013-92F4-47FC-ADD8-49D1683D8DF6}" destId="{D482F9EC-A824-4A08-9765-1DF1DE867DF6}" srcOrd="1" destOrd="0" presId="urn:microsoft.com/office/officeart/2005/8/layout/vList2"/>
    <dgm:cxn modelId="{3117C7CF-D971-40C0-9661-1C15211F1C0E}" type="presParOf" srcId="{115A7013-92F4-47FC-ADD8-49D1683D8DF6}" destId="{340AD3F1-65B2-4483-821C-2FDC7FE80776}" srcOrd="2" destOrd="0" presId="urn:microsoft.com/office/officeart/2005/8/layout/vList2"/>
    <dgm:cxn modelId="{9C3CC76B-1B3B-41AE-AA1B-C20A1D250A2D}" type="presParOf" srcId="{115A7013-92F4-47FC-ADD8-49D1683D8DF6}" destId="{9E6B54F8-86C9-47CD-88C4-BBB7412399A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DCD71A-6274-4A40-B260-51AA4AFDF8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C6CC4F-7D22-4693-ABA6-34457E6E2440}">
      <dgm:prSet phldrT="[Text]"/>
      <dgm:spPr/>
      <dgm:t>
        <a:bodyPr/>
        <a:lstStyle/>
        <a:p>
          <a:r>
            <a:rPr lang="en-US" b="0" i="0" dirty="0"/>
            <a:t>The </a:t>
          </a:r>
          <a:r>
            <a:rPr lang="en-US" b="1" i="1" dirty="0">
              <a:solidFill>
                <a:srgbClr val="FFFF00"/>
              </a:solidFill>
            </a:rPr>
            <a:t>{:?}</a:t>
          </a:r>
          <a:r>
            <a:rPr lang="en-US" b="0" i="1" dirty="0"/>
            <a:t> syntax of the </a:t>
          </a:r>
          <a:r>
            <a:rPr lang="en-US" b="1" i="1" dirty="0" err="1">
              <a:solidFill>
                <a:srgbClr val="FFFF00"/>
              </a:solidFill>
            </a:rPr>
            <a:t>println</a:t>
          </a:r>
          <a:r>
            <a:rPr lang="en-US" b="1" i="1" dirty="0">
              <a:solidFill>
                <a:srgbClr val="FFFF00"/>
              </a:solidFill>
            </a:rPr>
            <a:t>!()</a:t>
          </a:r>
          <a:r>
            <a:rPr lang="en-US" b="0" i="0" dirty="0"/>
            <a:t> function is used to print all values in the array. </a:t>
          </a:r>
          <a:endParaRPr lang="en-US" dirty="0"/>
        </a:p>
      </dgm:t>
    </dgm:pt>
    <dgm:pt modelId="{F9F1A21C-C824-40CB-9065-7B92FBF0737F}" type="parTrans" cxnId="{66FCE84F-EA2C-4170-AAE7-A4567405B325}">
      <dgm:prSet/>
      <dgm:spPr/>
      <dgm:t>
        <a:bodyPr/>
        <a:lstStyle/>
        <a:p>
          <a:endParaRPr lang="en-US"/>
        </a:p>
      </dgm:t>
    </dgm:pt>
    <dgm:pt modelId="{03640671-608B-4304-A312-EA95270968A3}" type="sibTrans" cxnId="{66FCE84F-EA2C-4170-AAE7-A4567405B325}">
      <dgm:prSet/>
      <dgm:spPr/>
      <dgm:t>
        <a:bodyPr/>
        <a:lstStyle/>
        <a:p>
          <a:endParaRPr lang="en-US"/>
        </a:p>
      </dgm:t>
    </dgm:pt>
    <dgm:pt modelId="{F4B0F142-DBA6-4E69-982B-7F6DA3BEBD51}">
      <dgm:prSet phldrT="[Text]"/>
      <dgm:spPr/>
      <dgm:t>
        <a:bodyPr/>
        <a:lstStyle/>
        <a:p>
          <a:r>
            <a:rPr lang="en-US" b="0" i="0" dirty="0"/>
            <a:t>The </a:t>
          </a:r>
          <a:r>
            <a:rPr lang="en-US" b="1" i="1" dirty="0" err="1">
              <a:solidFill>
                <a:srgbClr val="FFFF00"/>
              </a:solidFill>
            </a:rPr>
            <a:t>len</a:t>
          </a:r>
          <a:r>
            <a:rPr lang="en-US" b="1" i="1" dirty="0">
              <a:solidFill>
                <a:srgbClr val="FFFF00"/>
              </a:solidFill>
            </a:rPr>
            <a:t>()</a:t>
          </a:r>
          <a:r>
            <a:rPr lang="en-US" b="0" i="0" dirty="0"/>
            <a:t> function is used to compute the size of the array.</a:t>
          </a:r>
          <a:endParaRPr lang="en-US" dirty="0"/>
        </a:p>
      </dgm:t>
    </dgm:pt>
    <dgm:pt modelId="{396ABE7A-69D7-4468-A9E5-5C604DF14146}" type="parTrans" cxnId="{22927C00-9C68-4038-B25F-81AE21DCD6C3}">
      <dgm:prSet/>
      <dgm:spPr/>
      <dgm:t>
        <a:bodyPr/>
        <a:lstStyle/>
        <a:p>
          <a:endParaRPr lang="en-US"/>
        </a:p>
      </dgm:t>
    </dgm:pt>
    <dgm:pt modelId="{14F7F170-464B-419A-937C-1C53C6B91FAC}" type="sibTrans" cxnId="{22927C00-9C68-4038-B25F-81AE21DCD6C3}">
      <dgm:prSet/>
      <dgm:spPr/>
      <dgm:t>
        <a:bodyPr/>
        <a:lstStyle/>
        <a:p>
          <a:endParaRPr lang="en-US"/>
        </a:p>
      </dgm:t>
    </dgm:pt>
    <dgm:pt modelId="{D25E0D41-6F17-4F35-A6A8-4E6097638B2C}" type="pres">
      <dgm:prSet presAssocID="{E8DCD71A-6274-4A40-B260-51AA4AFDF876}" presName="linear" presStyleCnt="0">
        <dgm:presLayoutVars>
          <dgm:animLvl val="lvl"/>
          <dgm:resizeHandles val="exact"/>
        </dgm:presLayoutVars>
      </dgm:prSet>
      <dgm:spPr/>
    </dgm:pt>
    <dgm:pt modelId="{635F8F86-E8FF-476A-A9D5-F2181B668E27}" type="pres">
      <dgm:prSet presAssocID="{C9C6CC4F-7D22-4693-ABA6-34457E6E2440}" presName="parentText" presStyleLbl="node1" presStyleIdx="0" presStyleCnt="2">
        <dgm:presLayoutVars>
          <dgm:chMax val="0"/>
          <dgm:bulletEnabled val="1"/>
        </dgm:presLayoutVars>
      </dgm:prSet>
      <dgm:spPr/>
    </dgm:pt>
    <dgm:pt modelId="{064A6F7A-3515-4512-B31F-A97FE5DF59EB}" type="pres">
      <dgm:prSet presAssocID="{03640671-608B-4304-A312-EA95270968A3}" presName="spacer" presStyleCnt="0"/>
      <dgm:spPr/>
    </dgm:pt>
    <dgm:pt modelId="{FD7BA251-A92D-4FF1-990D-7A4C74B6971C}" type="pres">
      <dgm:prSet presAssocID="{F4B0F142-DBA6-4E69-982B-7F6DA3BEBD51}" presName="parentText" presStyleLbl="node1" presStyleIdx="1" presStyleCnt="2">
        <dgm:presLayoutVars>
          <dgm:chMax val="0"/>
          <dgm:bulletEnabled val="1"/>
        </dgm:presLayoutVars>
      </dgm:prSet>
      <dgm:spPr/>
    </dgm:pt>
  </dgm:ptLst>
  <dgm:cxnLst>
    <dgm:cxn modelId="{22927C00-9C68-4038-B25F-81AE21DCD6C3}" srcId="{E8DCD71A-6274-4A40-B260-51AA4AFDF876}" destId="{F4B0F142-DBA6-4E69-982B-7F6DA3BEBD51}" srcOrd="1" destOrd="0" parTransId="{396ABE7A-69D7-4468-A9E5-5C604DF14146}" sibTransId="{14F7F170-464B-419A-937C-1C53C6B91FAC}"/>
    <dgm:cxn modelId="{DC3B681D-9026-4928-BCC7-A9CDA5CA29DF}" type="presOf" srcId="{E8DCD71A-6274-4A40-B260-51AA4AFDF876}" destId="{D25E0D41-6F17-4F35-A6A8-4E6097638B2C}" srcOrd="0" destOrd="0" presId="urn:microsoft.com/office/officeart/2005/8/layout/vList2"/>
    <dgm:cxn modelId="{66FCE84F-EA2C-4170-AAE7-A4567405B325}" srcId="{E8DCD71A-6274-4A40-B260-51AA4AFDF876}" destId="{C9C6CC4F-7D22-4693-ABA6-34457E6E2440}" srcOrd="0" destOrd="0" parTransId="{F9F1A21C-C824-40CB-9065-7B92FBF0737F}" sibTransId="{03640671-608B-4304-A312-EA95270968A3}"/>
    <dgm:cxn modelId="{59581581-9CE7-4A7A-8EA3-AE3E07307736}" type="presOf" srcId="{C9C6CC4F-7D22-4693-ABA6-34457E6E2440}" destId="{635F8F86-E8FF-476A-A9D5-F2181B668E27}" srcOrd="0" destOrd="0" presId="urn:microsoft.com/office/officeart/2005/8/layout/vList2"/>
    <dgm:cxn modelId="{571795FC-AE4A-49DE-8901-C8C6AC3D2C66}" type="presOf" srcId="{F4B0F142-DBA6-4E69-982B-7F6DA3BEBD51}" destId="{FD7BA251-A92D-4FF1-990D-7A4C74B6971C}" srcOrd="0" destOrd="0" presId="urn:microsoft.com/office/officeart/2005/8/layout/vList2"/>
    <dgm:cxn modelId="{76A7CEE0-0A08-4D5D-BA06-039628B11584}" type="presParOf" srcId="{D25E0D41-6F17-4F35-A6A8-4E6097638B2C}" destId="{635F8F86-E8FF-476A-A9D5-F2181B668E27}" srcOrd="0" destOrd="0" presId="urn:microsoft.com/office/officeart/2005/8/layout/vList2"/>
    <dgm:cxn modelId="{6D8858C1-6093-4B3A-9E7C-920D8C9291DD}" type="presParOf" srcId="{D25E0D41-6F17-4F35-A6A8-4E6097638B2C}" destId="{064A6F7A-3515-4512-B31F-A97FE5DF59EB}" srcOrd="1" destOrd="0" presId="urn:microsoft.com/office/officeart/2005/8/layout/vList2"/>
    <dgm:cxn modelId="{6B4A1139-5D5A-4A9D-8A94-84D0CCE80694}" type="presParOf" srcId="{D25E0D41-6F17-4F35-A6A8-4E6097638B2C}" destId="{FD7BA251-A92D-4FF1-990D-7A4C74B6971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1EEBF-8B78-459D-A605-E714EB1B77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70C419-E875-4A30-AA9C-174F09B913BE}">
      <dgm:prSet phldrT="[Text]"/>
      <dgm:spPr/>
      <dgm:t>
        <a:bodyPr/>
        <a:lstStyle/>
        <a:p>
          <a:r>
            <a:rPr lang="en-US" b="0" i="0" dirty="0"/>
            <a:t>A function declaration tells the compiler about a function's name, return type, and parameters. A function definition provides the actual body of the function.</a:t>
          </a:r>
          <a:endParaRPr lang="en-US" dirty="0"/>
        </a:p>
      </dgm:t>
    </dgm:pt>
    <dgm:pt modelId="{43ABC761-335D-47E1-BC66-EC6B3ECE5040}" type="parTrans" cxnId="{B9444009-4A02-40DF-8833-0D4F7EBC204B}">
      <dgm:prSet/>
      <dgm:spPr/>
      <dgm:t>
        <a:bodyPr/>
        <a:lstStyle/>
        <a:p>
          <a:endParaRPr lang="en-US"/>
        </a:p>
      </dgm:t>
    </dgm:pt>
    <dgm:pt modelId="{E7E7207C-4992-482B-A16E-EB1DCB7EC2D8}" type="sibTrans" cxnId="{B9444009-4A02-40DF-8833-0D4F7EBC204B}">
      <dgm:prSet/>
      <dgm:spPr/>
      <dgm:t>
        <a:bodyPr/>
        <a:lstStyle/>
        <a:p>
          <a:endParaRPr lang="en-US"/>
        </a:p>
      </dgm:t>
    </dgm:pt>
    <dgm:pt modelId="{EFED43F5-19C2-46AD-B756-339613F6FEEA}" type="pres">
      <dgm:prSet presAssocID="{BB71EEBF-8B78-459D-A605-E714EB1B777E}" presName="Name0" presStyleCnt="0">
        <dgm:presLayoutVars>
          <dgm:chMax val="7"/>
          <dgm:chPref val="7"/>
          <dgm:dir/>
        </dgm:presLayoutVars>
      </dgm:prSet>
      <dgm:spPr/>
    </dgm:pt>
    <dgm:pt modelId="{6B9D0DF6-EBA6-488F-8B4B-B31861A5BDF2}" type="pres">
      <dgm:prSet presAssocID="{BB71EEBF-8B78-459D-A605-E714EB1B777E}" presName="Name1" presStyleCnt="0"/>
      <dgm:spPr/>
    </dgm:pt>
    <dgm:pt modelId="{4D1F5F20-550D-46E9-A81F-206EB7EB1709}" type="pres">
      <dgm:prSet presAssocID="{BB71EEBF-8B78-459D-A605-E714EB1B777E}" presName="cycle" presStyleCnt="0"/>
      <dgm:spPr/>
    </dgm:pt>
    <dgm:pt modelId="{87AC1A96-787D-43C8-A74E-43800BD1CDB8}" type="pres">
      <dgm:prSet presAssocID="{BB71EEBF-8B78-459D-A605-E714EB1B777E}" presName="srcNode" presStyleLbl="node1" presStyleIdx="0" presStyleCnt="1"/>
      <dgm:spPr/>
    </dgm:pt>
    <dgm:pt modelId="{CC1E6E43-EA38-4949-89E6-97349D8B8831}" type="pres">
      <dgm:prSet presAssocID="{BB71EEBF-8B78-459D-A605-E714EB1B777E}" presName="conn" presStyleLbl="parChTrans1D2" presStyleIdx="0" presStyleCnt="1" custScaleX="74062" custScaleY="74062" custLinFactNeighborX="5900"/>
      <dgm:spPr/>
    </dgm:pt>
    <dgm:pt modelId="{B448E885-7DD0-43D6-8ACF-FCF256C26E34}" type="pres">
      <dgm:prSet presAssocID="{BB71EEBF-8B78-459D-A605-E714EB1B777E}" presName="extraNode" presStyleLbl="node1" presStyleIdx="0" presStyleCnt="1"/>
      <dgm:spPr/>
    </dgm:pt>
    <dgm:pt modelId="{0B68D671-6A93-4A7C-8ED9-0497783C103E}" type="pres">
      <dgm:prSet presAssocID="{BB71EEBF-8B78-459D-A605-E714EB1B777E}" presName="dstNode" presStyleLbl="node1" presStyleIdx="0" presStyleCnt="1"/>
      <dgm:spPr/>
    </dgm:pt>
    <dgm:pt modelId="{98AFA74A-7873-4186-9F20-29D281DF8E9A}" type="pres">
      <dgm:prSet presAssocID="{3570C419-E875-4A30-AA9C-174F09B913BE}" presName="text_1" presStyleLbl="node1" presStyleIdx="0" presStyleCnt="1" custScaleX="101898">
        <dgm:presLayoutVars>
          <dgm:bulletEnabled val="1"/>
        </dgm:presLayoutVars>
      </dgm:prSet>
      <dgm:spPr/>
    </dgm:pt>
    <dgm:pt modelId="{F703719A-4185-4C52-8A41-4513193C884C}" type="pres">
      <dgm:prSet presAssocID="{3570C419-E875-4A30-AA9C-174F09B913BE}" presName="accent_1" presStyleCnt="0"/>
      <dgm:spPr/>
    </dgm:pt>
    <dgm:pt modelId="{CD600710-54A5-4892-BE13-BA438D66129E}" type="pres">
      <dgm:prSet presAssocID="{3570C419-E875-4A30-AA9C-174F09B913BE}" presName="accentRepeatNode" presStyleLbl="solidFgAcc1" presStyleIdx="0" presStyleCnt="1" custScaleX="71068" custScaleY="71068"/>
      <dgm:spPr/>
    </dgm:pt>
  </dgm:ptLst>
  <dgm:cxnLst>
    <dgm:cxn modelId="{B9444009-4A02-40DF-8833-0D4F7EBC204B}" srcId="{BB71EEBF-8B78-459D-A605-E714EB1B777E}" destId="{3570C419-E875-4A30-AA9C-174F09B913BE}" srcOrd="0" destOrd="0" parTransId="{43ABC761-335D-47E1-BC66-EC6B3ECE5040}" sibTransId="{E7E7207C-4992-482B-A16E-EB1DCB7EC2D8}"/>
    <dgm:cxn modelId="{3E7C075B-CBB2-47BD-B56A-878B7881A336}" type="presOf" srcId="{E7E7207C-4992-482B-A16E-EB1DCB7EC2D8}" destId="{CC1E6E43-EA38-4949-89E6-97349D8B8831}" srcOrd="0" destOrd="0" presId="urn:microsoft.com/office/officeart/2008/layout/VerticalCurvedList"/>
    <dgm:cxn modelId="{B572AFE9-FB9E-48FC-8E16-087C0F78EDD7}" type="presOf" srcId="{BB71EEBF-8B78-459D-A605-E714EB1B777E}" destId="{EFED43F5-19C2-46AD-B756-339613F6FEEA}" srcOrd="0" destOrd="0" presId="urn:microsoft.com/office/officeart/2008/layout/VerticalCurvedList"/>
    <dgm:cxn modelId="{B8A94AFE-1B32-4642-92AB-298499A4AD42}" type="presOf" srcId="{3570C419-E875-4A30-AA9C-174F09B913BE}" destId="{98AFA74A-7873-4186-9F20-29D281DF8E9A}" srcOrd="0" destOrd="0" presId="urn:microsoft.com/office/officeart/2008/layout/VerticalCurvedList"/>
    <dgm:cxn modelId="{5D0CC2C6-455E-48EA-95C7-667BC6469468}" type="presParOf" srcId="{EFED43F5-19C2-46AD-B756-339613F6FEEA}" destId="{6B9D0DF6-EBA6-488F-8B4B-B31861A5BDF2}" srcOrd="0" destOrd="0" presId="urn:microsoft.com/office/officeart/2008/layout/VerticalCurvedList"/>
    <dgm:cxn modelId="{416D9199-AB93-4A0D-B1F9-F5CAA8790535}" type="presParOf" srcId="{6B9D0DF6-EBA6-488F-8B4B-B31861A5BDF2}" destId="{4D1F5F20-550D-46E9-A81F-206EB7EB1709}" srcOrd="0" destOrd="0" presId="urn:microsoft.com/office/officeart/2008/layout/VerticalCurvedList"/>
    <dgm:cxn modelId="{BABC38AF-09B9-4346-AA1B-1B367B16A1B5}" type="presParOf" srcId="{4D1F5F20-550D-46E9-A81F-206EB7EB1709}" destId="{87AC1A96-787D-43C8-A74E-43800BD1CDB8}" srcOrd="0" destOrd="0" presId="urn:microsoft.com/office/officeart/2008/layout/VerticalCurvedList"/>
    <dgm:cxn modelId="{A9DE9ACC-9F51-4078-819B-ADF5E7EC9279}" type="presParOf" srcId="{4D1F5F20-550D-46E9-A81F-206EB7EB1709}" destId="{CC1E6E43-EA38-4949-89E6-97349D8B8831}" srcOrd="1" destOrd="0" presId="urn:microsoft.com/office/officeart/2008/layout/VerticalCurvedList"/>
    <dgm:cxn modelId="{E31EFAA9-6937-4B3C-B7B8-540C0ADB70E0}" type="presParOf" srcId="{4D1F5F20-550D-46E9-A81F-206EB7EB1709}" destId="{B448E885-7DD0-43D6-8ACF-FCF256C26E34}" srcOrd="2" destOrd="0" presId="urn:microsoft.com/office/officeart/2008/layout/VerticalCurvedList"/>
    <dgm:cxn modelId="{B9FF96F9-73F8-4008-9A09-3E9815FB3203}" type="presParOf" srcId="{4D1F5F20-550D-46E9-A81F-206EB7EB1709}" destId="{0B68D671-6A93-4A7C-8ED9-0497783C103E}" srcOrd="3" destOrd="0" presId="urn:microsoft.com/office/officeart/2008/layout/VerticalCurvedList"/>
    <dgm:cxn modelId="{274B6236-054E-492A-939C-F762DE803989}" type="presParOf" srcId="{6B9D0DF6-EBA6-488F-8B4B-B31861A5BDF2}" destId="{98AFA74A-7873-4186-9F20-29D281DF8E9A}" srcOrd="1" destOrd="0" presId="urn:microsoft.com/office/officeart/2008/layout/VerticalCurvedList"/>
    <dgm:cxn modelId="{B6BD0A03-1B04-4E6B-8FFB-44977EBE325C}" type="presParOf" srcId="{6B9D0DF6-EBA6-488F-8B4B-B31861A5BDF2}" destId="{F703719A-4185-4C52-8A41-4513193C884C}" srcOrd="2" destOrd="0" presId="urn:microsoft.com/office/officeart/2008/layout/VerticalCurvedList"/>
    <dgm:cxn modelId="{AD90F342-3378-4770-903F-A222EFA5A039}" type="presParOf" srcId="{F703719A-4185-4C52-8A41-4513193C884C}" destId="{CD600710-54A5-4892-BE13-BA438D6612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4B468-A363-48CD-B9D6-4E60A1F100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98CDD35-5CA4-40EA-A05E-AE17B3DE81F4}">
      <dgm:prSet phldrT="[Text]" custT="1"/>
      <dgm:spPr/>
      <dgm:t>
        <a:bodyPr/>
        <a:lstStyle/>
        <a:p>
          <a:r>
            <a:rPr lang="en-US" sz="1800" b="0" i="0" dirty="0"/>
            <a:t>A function definition specifies what and how a specific task would be done. Before using a function, it must be defined. </a:t>
          </a:r>
          <a:endParaRPr lang="en-US" sz="1800" dirty="0"/>
        </a:p>
      </dgm:t>
    </dgm:pt>
    <dgm:pt modelId="{2EB3E682-2935-4912-BF64-716AF94E8870}" type="parTrans" cxnId="{9078D4A6-11FD-4FE1-BB54-0150D46BDCF4}">
      <dgm:prSet/>
      <dgm:spPr/>
      <dgm:t>
        <a:bodyPr/>
        <a:lstStyle/>
        <a:p>
          <a:endParaRPr lang="en-US" sz="1800"/>
        </a:p>
      </dgm:t>
    </dgm:pt>
    <dgm:pt modelId="{A1D41256-48B7-4350-A0CE-F3BE24A06FA9}" type="sibTrans" cxnId="{9078D4A6-11FD-4FE1-BB54-0150D46BDCF4}">
      <dgm:prSet/>
      <dgm:spPr/>
      <dgm:t>
        <a:bodyPr/>
        <a:lstStyle/>
        <a:p>
          <a:endParaRPr lang="en-US" sz="1800"/>
        </a:p>
      </dgm:t>
    </dgm:pt>
    <dgm:pt modelId="{27C3920F-724C-4A5B-BEDD-FD60134FC57C}">
      <dgm:prSet phldrT="[Text]" custT="1"/>
      <dgm:spPr/>
      <dgm:t>
        <a:bodyPr/>
        <a:lstStyle/>
        <a:p>
          <a:r>
            <a:rPr lang="en-US" sz="1800" b="0" i="0" dirty="0"/>
            <a:t>The function body contains code that should be executed by the function. </a:t>
          </a:r>
          <a:endParaRPr lang="en-US" sz="1800" dirty="0"/>
        </a:p>
      </dgm:t>
    </dgm:pt>
    <dgm:pt modelId="{62FABED4-A62D-4EF8-8EBF-D9CB082EA271}" type="parTrans" cxnId="{BA0F6070-E674-4787-91FE-C2680C5B258C}">
      <dgm:prSet/>
      <dgm:spPr/>
      <dgm:t>
        <a:bodyPr/>
        <a:lstStyle/>
        <a:p>
          <a:endParaRPr lang="en-US" sz="1800"/>
        </a:p>
      </dgm:t>
    </dgm:pt>
    <dgm:pt modelId="{A1E0948D-758A-4D96-816A-A95B8F117F0C}" type="sibTrans" cxnId="{BA0F6070-E674-4787-91FE-C2680C5B258C}">
      <dgm:prSet/>
      <dgm:spPr/>
      <dgm:t>
        <a:bodyPr/>
        <a:lstStyle/>
        <a:p>
          <a:endParaRPr lang="en-US" sz="1800"/>
        </a:p>
      </dgm:t>
    </dgm:pt>
    <dgm:pt modelId="{1A0EA805-50FC-42C0-A425-986DE2F7F97A}">
      <dgm:prSet phldrT="[Text]" custT="1"/>
      <dgm:spPr/>
      <dgm:t>
        <a:bodyPr/>
        <a:lstStyle/>
        <a:p>
          <a:r>
            <a:rPr lang="en-US" sz="1800" b="0" i="0" dirty="0"/>
            <a:t>The rules for naming a function are similar to that of a variable. </a:t>
          </a:r>
          <a:endParaRPr lang="en-US" sz="1800" dirty="0"/>
        </a:p>
      </dgm:t>
    </dgm:pt>
    <dgm:pt modelId="{A3EFAB85-DDE1-4FAC-A078-29EB7B7B5C18}" type="parTrans" cxnId="{75EEC447-9085-431A-A977-4B393EDBBFBC}">
      <dgm:prSet/>
      <dgm:spPr/>
      <dgm:t>
        <a:bodyPr/>
        <a:lstStyle/>
        <a:p>
          <a:endParaRPr lang="en-US" sz="1800"/>
        </a:p>
      </dgm:t>
    </dgm:pt>
    <dgm:pt modelId="{83EABEE9-6716-476E-89BD-957902E9C2A5}" type="sibTrans" cxnId="{75EEC447-9085-431A-A977-4B393EDBBFBC}">
      <dgm:prSet/>
      <dgm:spPr/>
      <dgm:t>
        <a:bodyPr/>
        <a:lstStyle/>
        <a:p>
          <a:endParaRPr lang="en-US" sz="1800"/>
        </a:p>
      </dgm:t>
    </dgm:pt>
    <dgm:pt modelId="{78BD8CF8-6D8B-4073-ABC7-03339B08D5FF}">
      <dgm:prSet phldrT="[Text]" custT="1"/>
      <dgm:spPr/>
      <dgm:t>
        <a:bodyPr/>
        <a:lstStyle/>
        <a:p>
          <a:r>
            <a:rPr lang="en-US" sz="1800" b="0" i="0" dirty="0"/>
            <a:t>Functions are defined using the </a:t>
          </a:r>
          <a:r>
            <a:rPr lang="en-US" sz="1800" b="1" i="0" dirty="0" err="1"/>
            <a:t>fn</a:t>
          </a:r>
          <a:r>
            <a:rPr lang="en-US" sz="1800" b="0" i="0" dirty="0"/>
            <a:t> keyword.</a:t>
          </a:r>
          <a:endParaRPr lang="en-US" sz="1800" dirty="0"/>
        </a:p>
      </dgm:t>
    </dgm:pt>
    <dgm:pt modelId="{777B3D30-9B59-4BFC-BCEB-B80D5DDBEB48}" type="parTrans" cxnId="{4475294E-293D-4382-BB56-DB20A18E97C7}">
      <dgm:prSet/>
      <dgm:spPr/>
      <dgm:t>
        <a:bodyPr/>
        <a:lstStyle/>
        <a:p>
          <a:endParaRPr lang="en-US" sz="1800"/>
        </a:p>
      </dgm:t>
    </dgm:pt>
    <dgm:pt modelId="{2B528FAA-5D07-4902-A397-9C764A2ADE41}" type="sibTrans" cxnId="{4475294E-293D-4382-BB56-DB20A18E97C7}">
      <dgm:prSet/>
      <dgm:spPr/>
      <dgm:t>
        <a:bodyPr/>
        <a:lstStyle/>
        <a:p>
          <a:endParaRPr lang="en-US" sz="1800"/>
        </a:p>
      </dgm:t>
    </dgm:pt>
    <dgm:pt modelId="{12D26FAC-FA74-44F9-A23C-73C6CA29185B}">
      <dgm:prSet phldrT="[Text]" custT="1"/>
      <dgm:spPr/>
      <dgm:t>
        <a:bodyPr/>
        <a:lstStyle/>
        <a:p>
          <a:endParaRPr lang="en-US" sz="1800" dirty="0"/>
        </a:p>
      </dgm:t>
    </dgm:pt>
    <dgm:pt modelId="{22CE2613-09A8-418C-A4C6-175ADF565A03}" type="parTrans" cxnId="{98844E26-F9E3-4042-8C61-AF28135EFD4F}">
      <dgm:prSet/>
      <dgm:spPr/>
      <dgm:t>
        <a:bodyPr/>
        <a:lstStyle/>
        <a:p>
          <a:endParaRPr lang="en-US"/>
        </a:p>
      </dgm:t>
    </dgm:pt>
    <dgm:pt modelId="{12145607-84C3-4C94-BFFE-69A000E1DCFC}" type="sibTrans" cxnId="{98844E26-F9E3-4042-8C61-AF28135EFD4F}">
      <dgm:prSet/>
      <dgm:spPr/>
      <dgm:t>
        <a:bodyPr/>
        <a:lstStyle/>
        <a:p>
          <a:endParaRPr lang="en-US"/>
        </a:p>
      </dgm:t>
    </dgm:pt>
    <dgm:pt modelId="{AFB89A53-5F8F-4002-A119-3CF946248A80}">
      <dgm:prSet phldrT="[Text]" custT="1"/>
      <dgm:spPr/>
      <dgm:t>
        <a:bodyPr/>
        <a:lstStyle/>
        <a:p>
          <a:endParaRPr lang="en-US" sz="1800" dirty="0"/>
        </a:p>
      </dgm:t>
    </dgm:pt>
    <dgm:pt modelId="{51DE1F38-FEA7-4A20-AE07-DBEB6F403848}" type="parTrans" cxnId="{F96A4110-852C-4E97-8D23-AFD6CBD4A405}">
      <dgm:prSet/>
      <dgm:spPr/>
      <dgm:t>
        <a:bodyPr/>
        <a:lstStyle/>
        <a:p>
          <a:endParaRPr lang="en-US"/>
        </a:p>
      </dgm:t>
    </dgm:pt>
    <dgm:pt modelId="{7D6D0F7C-C7B8-4968-9E4C-F94FD4C4AA79}" type="sibTrans" cxnId="{F96A4110-852C-4E97-8D23-AFD6CBD4A405}">
      <dgm:prSet/>
      <dgm:spPr/>
      <dgm:t>
        <a:bodyPr/>
        <a:lstStyle/>
        <a:p>
          <a:endParaRPr lang="en-US"/>
        </a:p>
      </dgm:t>
    </dgm:pt>
    <dgm:pt modelId="{1731F509-EFED-47DF-91D5-816AFD6AA15C}">
      <dgm:prSet phldrT="[Text]" custT="1"/>
      <dgm:spPr/>
      <dgm:t>
        <a:bodyPr/>
        <a:lstStyle/>
        <a:p>
          <a:endParaRPr lang="en-US" sz="1800" dirty="0"/>
        </a:p>
      </dgm:t>
    </dgm:pt>
    <dgm:pt modelId="{8A89B07A-A2DE-4B2F-94DF-11AA0F35B623}" type="parTrans" cxnId="{04C8C03D-9D5A-44E2-BA22-E2AF3674B2B8}">
      <dgm:prSet/>
      <dgm:spPr/>
      <dgm:t>
        <a:bodyPr/>
        <a:lstStyle/>
        <a:p>
          <a:endParaRPr lang="en-US"/>
        </a:p>
      </dgm:t>
    </dgm:pt>
    <dgm:pt modelId="{7CAAC5F6-5D61-428B-96DF-8A4FFF860D11}" type="sibTrans" cxnId="{04C8C03D-9D5A-44E2-BA22-E2AF3674B2B8}">
      <dgm:prSet/>
      <dgm:spPr/>
      <dgm:t>
        <a:bodyPr/>
        <a:lstStyle/>
        <a:p>
          <a:endParaRPr lang="en-US"/>
        </a:p>
      </dgm:t>
    </dgm:pt>
    <dgm:pt modelId="{2CC6E9F1-F848-4F71-8564-8D6B8C69DD76}">
      <dgm:prSet phldrT="[Text]" custT="1"/>
      <dgm:spPr/>
      <dgm:t>
        <a:bodyPr/>
        <a:lstStyle/>
        <a:p>
          <a:endParaRPr lang="en-US" sz="1800" dirty="0"/>
        </a:p>
      </dgm:t>
    </dgm:pt>
    <dgm:pt modelId="{69B27715-FBB7-44C4-AD82-0AF997BDD24C}" type="parTrans" cxnId="{F937448D-8037-49D5-AC01-730781BA5488}">
      <dgm:prSet/>
      <dgm:spPr/>
      <dgm:t>
        <a:bodyPr/>
        <a:lstStyle/>
        <a:p>
          <a:endParaRPr lang="en-US"/>
        </a:p>
      </dgm:t>
    </dgm:pt>
    <dgm:pt modelId="{92531208-AE65-4A4E-9599-0F95A39081A4}" type="sibTrans" cxnId="{F937448D-8037-49D5-AC01-730781BA5488}">
      <dgm:prSet/>
      <dgm:spPr/>
      <dgm:t>
        <a:bodyPr/>
        <a:lstStyle/>
        <a:p>
          <a:endParaRPr lang="en-US"/>
        </a:p>
      </dgm:t>
    </dgm:pt>
    <dgm:pt modelId="{F8D41FE2-2B58-48F0-8C21-970F4D898F19}" type="pres">
      <dgm:prSet presAssocID="{CF34B468-A363-48CD-B9D6-4E60A1F10012}" presName="linearFlow" presStyleCnt="0">
        <dgm:presLayoutVars>
          <dgm:dir/>
          <dgm:animLvl val="lvl"/>
          <dgm:resizeHandles val="exact"/>
        </dgm:presLayoutVars>
      </dgm:prSet>
      <dgm:spPr/>
    </dgm:pt>
    <dgm:pt modelId="{5541C337-F272-4C9A-8EFA-332481C3208A}" type="pres">
      <dgm:prSet presAssocID="{12D26FAC-FA74-44F9-A23C-73C6CA29185B}" presName="composite" presStyleCnt="0"/>
      <dgm:spPr/>
    </dgm:pt>
    <dgm:pt modelId="{1E1DA70D-5B14-4197-9DA7-B0BF42C7DC65}" type="pres">
      <dgm:prSet presAssocID="{12D26FAC-FA74-44F9-A23C-73C6CA29185B}" presName="parentText" presStyleLbl="alignNode1" presStyleIdx="0" presStyleCnt="4">
        <dgm:presLayoutVars>
          <dgm:chMax val="1"/>
          <dgm:bulletEnabled val="1"/>
        </dgm:presLayoutVars>
      </dgm:prSet>
      <dgm:spPr/>
    </dgm:pt>
    <dgm:pt modelId="{3A633480-F305-483C-A2DE-5E502D602421}" type="pres">
      <dgm:prSet presAssocID="{12D26FAC-FA74-44F9-A23C-73C6CA29185B}" presName="descendantText" presStyleLbl="alignAcc1" presStyleIdx="0" presStyleCnt="4">
        <dgm:presLayoutVars>
          <dgm:bulletEnabled val="1"/>
        </dgm:presLayoutVars>
      </dgm:prSet>
      <dgm:spPr/>
    </dgm:pt>
    <dgm:pt modelId="{BACA4C8D-FC89-4B7A-816B-6115D1E6A0AD}" type="pres">
      <dgm:prSet presAssocID="{12145607-84C3-4C94-BFFE-69A000E1DCFC}" presName="sp" presStyleCnt="0"/>
      <dgm:spPr/>
    </dgm:pt>
    <dgm:pt modelId="{925ED03E-19A9-4BE9-9484-80BC9552FDC2}" type="pres">
      <dgm:prSet presAssocID="{AFB89A53-5F8F-4002-A119-3CF946248A80}" presName="composite" presStyleCnt="0"/>
      <dgm:spPr/>
    </dgm:pt>
    <dgm:pt modelId="{DFC3E4A0-CCA9-4207-A0DF-3E1303FEADBD}" type="pres">
      <dgm:prSet presAssocID="{AFB89A53-5F8F-4002-A119-3CF946248A80}" presName="parentText" presStyleLbl="alignNode1" presStyleIdx="1" presStyleCnt="4">
        <dgm:presLayoutVars>
          <dgm:chMax val="1"/>
          <dgm:bulletEnabled val="1"/>
        </dgm:presLayoutVars>
      </dgm:prSet>
      <dgm:spPr/>
    </dgm:pt>
    <dgm:pt modelId="{69606D6C-533E-44D8-B84A-23E970D1D49B}" type="pres">
      <dgm:prSet presAssocID="{AFB89A53-5F8F-4002-A119-3CF946248A80}" presName="descendantText" presStyleLbl="alignAcc1" presStyleIdx="1" presStyleCnt="4">
        <dgm:presLayoutVars>
          <dgm:bulletEnabled val="1"/>
        </dgm:presLayoutVars>
      </dgm:prSet>
      <dgm:spPr/>
    </dgm:pt>
    <dgm:pt modelId="{661B2D3C-2970-4450-B2F3-E8BCFFE7F3A8}" type="pres">
      <dgm:prSet presAssocID="{7D6D0F7C-C7B8-4968-9E4C-F94FD4C4AA79}" presName="sp" presStyleCnt="0"/>
      <dgm:spPr/>
    </dgm:pt>
    <dgm:pt modelId="{AEC3F12B-EF8A-40C0-87E7-42162D110192}" type="pres">
      <dgm:prSet presAssocID="{1731F509-EFED-47DF-91D5-816AFD6AA15C}" presName="composite" presStyleCnt="0"/>
      <dgm:spPr/>
    </dgm:pt>
    <dgm:pt modelId="{50E59C4A-2E4D-4DC1-A549-691D214C1001}" type="pres">
      <dgm:prSet presAssocID="{1731F509-EFED-47DF-91D5-816AFD6AA15C}" presName="parentText" presStyleLbl="alignNode1" presStyleIdx="2" presStyleCnt="4">
        <dgm:presLayoutVars>
          <dgm:chMax val="1"/>
          <dgm:bulletEnabled val="1"/>
        </dgm:presLayoutVars>
      </dgm:prSet>
      <dgm:spPr/>
    </dgm:pt>
    <dgm:pt modelId="{E23FD388-06F1-4AFA-B69A-5879DEAF4125}" type="pres">
      <dgm:prSet presAssocID="{1731F509-EFED-47DF-91D5-816AFD6AA15C}" presName="descendantText" presStyleLbl="alignAcc1" presStyleIdx="2" presStyleCnt="4">
        <dgm:presLayoutVars>
          <dgm:bulletEnabled val="1"/>
        </dgm:presLayoutVars>
      </dgm:prSet>
      <dgm:spPr/>
    </dgm:pt>
    <dgm:pt modelId="{B16D7B69-9FDF-4A23-9346-67A329638CA0}" type="pres">
      <dgm:prSet presAssocID="{7CAAC5F6-5D61-428B-96DF-8A4FFF860D11}" presName="sp" presStyleCnt="0"/>
      <dgm:spPr/>
    </dgm:pt>
    <dgm:pt modelId="{7D291B21-D5E4-4D50-8876-668B9C7ADB94}" type="pres">
      <dgm:prSet presAssocID="{2CC6E9F1-F848-4F71-8564-8D6B8C69DD76}" presName="composite" presStyleCnt="0"/>
      <dgm:spPr/>
    </dgm:pt>
    <dgm:pt modelId="{85BFD558-3BB3-4E29-9222-E8659EDF90F8}" type="pres">
      <dgm:prSet presAssocID="{2CC6E9F1-F848-4F71-8564-8D6B8C69DD76}" presName="parentText" presStyleLbl="alignNode1" presStyleIdx="3" presStyleCnt="4">
        <dgm:presLayoutVars>
          <dgm:chMax val="1"/>
          <dgm:bulletEnabled val="1"/>
        </dgm:presLayoutVars>
      </dgm:prSet>
      <dgm:spPr/>
    </dgm:pt>
    <dgm:pt modelId="{CF0D8E3B-0D40-4B2F-9FD1-9A962452EC44}" type="pres">
      <dgm:prSet presAssocID="{2CC6E9F1-F848-4F71-8564-8D6B8C69DD76}" presName="descendantText" presStyleLbl="alignAcc1" presStyleIdx="3" presStyleCnt="4">
        <dgm:presLayoutVars>
          <dgm:bulletEnabled val="1"/>
        </dgm:presLayoutVars>
      </dgm:prSet>
      <dgm:spPr/>
    </dgm:pt>
  </dgm:ptLst>
  <dgm:cxnLst>
    <dgm:cxn modelId="{F96A4110-852C-4E97-8D23-AFD6CBD4A405}" srcId="{CF34B468-A363-48CD-B9D6-4E60A1F10012}" destId="{AFB89A53-5F8F-4002-A119-3CF946248A80}" srcOrd="1" destOrd="0" parTransId="{51DE1F38-FEA7-4A20-AE07-DBEB6F403848}" sibTransId="{7D6D0F7C-C7B8-4968-9E4C-F94FD4C4AA79}"/>
    <dgm:cxn modelId="{BBB33721-F424-4164-9F9F-F568E4F9EBBF}" type="presOf" srcId="{AFB89A53-5F8F-4002-A119-3CF946248A80}" destId="{DFC3E4A0-CCA9-4207-A0DF-3E1303FEADBD}" srcOrd="0" destOrd="0" presId="urn:microsoft.com/office/officeart/2005/8/layout/chevron2"/>
    <dgm:cxn modelId="{E66E7722-ABB6-4E74-B550-56FE0E993BF9}" type="presOf" srcId="{1731F509-EFED-47DF-91D5-816AFD6AA15C}" destId="{50E59C4A-2E4D-4DC1-A549-691D214C1001}" srcOrd="0" destOrd="0" presId="urn:microsoft.com/office/officeart/2005/8/layout/chevron2"/>
    <dgm:cxn modelId="{98844E26-F9E3-4042-8C61-AF28135EFD4F}" srcId="{CF34B468-A363-48CD-B9D6-4E60A1F10012}" destId="{12D26FAC-FA74-44F9-A23C-73C6CA29185B}" srcOrd="0" destOrd="0" parTransId="{22CE2613-09A8-418C-A4C6-175ADF565A03}" sibTransId="{12145607-84C3-4C94-BFFE-69A000E1DCFC}"/>
    <dgm:cxn modelId="{E03D8836-5804-4550-AB42-AB3FAA2A956B}" type="presOf" srcId="{2CC6E9F1-F848-4F71-8564-8D6B8C69DD76}" destId="{85BFD558-3BB3-4E29-9222-E8659EDF90F8}" srcOrd="0" destOrd="0" presId="urn:microsoft.com/office/officeart/2005/8/layout/chevron2"/>
    <dgm:cxn modelId="{04C8C03D-9D5A-44E2-BA22-E2AF3674B2B8}" srcId="{CF34B468-A363-48CD-B9D6-4E60A1F10012}" destId="{1731F509-EFED-47DF-91D5-816AFD6AA15C}" srcOrd="2" destOrd="0" parTransId="{8A89B07A-A2DE-4B2F-94DF-11AA0F35B623}" sibTransId="{7CAAC5F6-5D61-428B-96DF-8A4FFF860D11}"/>
    <dgm:cxn modelId="{75EEC447-9085-431A-A977-4B393EDBBFBC}" srcId="{1731F509-EFED-47DF-91D5-816AFD6AA15C}" destId="{1A0EA805-50FC-42C0-A425-986DE2F7F97A}" srcOrd="0" destOrd="0" parTransId="{A3EFAB85-DDE1-4FAC-A078-29EB7B7B5C18}" sibTransId="{83EABEE9-6716-476E-89BD-957902E9C2A5}"/>
    <dgm:cxn modelId="{4475294E-293D-4382-BB56-DB20A18E97C7}" srcId="{2CC6E9F1-F848-4F71-8564-8D6B8C69DD76}" destId="{78BD8CF8-6D8B-4073-ABC7-03339B08D5FF}" srcOrd="0" destOrd="0" parTransId="{777B3D30-9B59-4BFC-BCEB-B80D5DDBEB48}" sibTransId="{2B528FAA-5D07-4902-A397-9C764A2ADE41}"/>
    <dgm:cxn modelId="{BA0F6070-E674-4787-91FE-C2680C5B258C}" srcId="{AFB89A53-5F8F-4002-A119-3CF946248A80}" destId="{27C3920F-724C-4A5B-BEDD-FD60134FC57C}" srcOrd="0" destOrd="0" parTransId="{62FABED4-A62D-4EF8-8EBF-D9CB082EA271}" sibTransId="{A1E0948D-758A-4D96-816A-A95B8F117F0C}"/>
    <dgm:cxn modelId="{F937448D-8037-49D5-AC01-730781BA5488}" srcId="{CF34B468-A363-48CD-B9D6-4E60A1F10012}" destId="{2CC6E9F1-F848-4F71-8564-8D6B8C69DD76}" srcOrd="3" destOrd="0" parTransId="{69B27715-FBB7-44C4-AD82-0AF997BDD24C}" sibTransId="{92531208-AE65-4A4E-9599-0F95A39081A4}"/>
    <dgm:cxn modelId="{90B3C48E-073D-4170-981A-40DAA9A8E404}" type="presOf" srcId="{78BD8CF8-6D8B-4073-ABC7-03339B08D5FF}" destId="{CF0D8E3B-0D40-4B2F-9FD1-9A962452EC44}" srcOrd="0" destOrd="0" presId="urn:microsoft.com/office/officeart/2005/8/layout/chevron2"/>
    <dgm:cxn modelId="{28B2AF9F-36B4-44BA-A885-511060074563}" type="presOf" srcId="{CF34B468-A363-48CD-B9D6-4E60A1F10012}" destId="{F8D41FE2-2B58-48F0-8C21-970F4D898F19}" srcOrd="0" destOrd="0" presId="urn:microsoft.com/office/officeart/2005/8/layout/chevron2"/>
    <dgm:cxn modelId="{9078D4A6-11FD-4FE1-BB54-0150D46BDCF4}" srcId="{12D26FAC-FA74-44F9-A23C-73C6CA29185B}" destId="{E98CDD35-5CA4-40EA-A05E-AE17B3DE81F4}" srcOrd="0" destOrd="0" parTransId="{2EB3E682-2935-4912-BF64-716AF94E8870}" sibTransId="{A1D41256-48B7-4350-A0CE-F3BE24A06FA9}"/>
    <dgm:cxn modelId="{CE52F8B1-C250-4371-A938-CB4D8E3F0AA0}" type="presOf" srcId="{1A0EA805-50FC-42C0-A425-986DE2F7F97A}" destId="{E23FD388-06F1-4AFA-B69A-5879DEAF4125}" srcOrd="0" destOrd="0" presId="urn:microsoft.com/office/officeart/2005/8/layout/chevron2"/>
    <dgm:cxn modelId="{9BE904CB-9E42-4D27-839C-1DCE96D51219}" type="presOf" srcId="{12D26FAC-FA74-44F9-A23C-73C6CA29185B}" destId="{1E1DA70D-5B14-4197-9DA7-B0BF42C7DC65}" srcOrd="0" destOrd="0" presId="urn:microsoft.com/office/officeart/2005/8/layout/chevron2"/>
    <dgm:cxn modelId="{BC453BCB-F12A-4ED7-B99C-F8983EC1B49C}" type="presOf" srcId="{27C3920F-724C-4A5B-BEDD-FD60134FC57C}" destId="{69606D6C-533E-44D8-B84A-23E970D1D49B}" srcOrd="0" destOrd="0" presId="urn:microsoft.com/office/officeart/2005/8/layout/chevron2"/>
    <dgm:cxn modelId="{6CF9F0DF-954C-4EB8-96E0-92F5E734E501}" type="presOf" srcId="{E98CDD35-5CA4-40EA-A05E-AE17B3DE81F4}" destId="{3A633480-F305-483C-A2DE-5E502D602421}" srcOrd="0" destOrd="0" presId="urn:microsoft.com/office/officeart/2005/8/layout/chevron2"/>
    <dgm:cxn modelId="{112BC077-EB76-4F1A-991D-B10062660A49}" type="presParOf" srcId="{F8D41FE2-2B58-48F0-8C21-970F4D898F19}" destId="{5541C337-F272-4C9A-8EFA-332481C3208A}" srcOrd="0" destOrd="0" presId="urn:microsoft.com/office/officeart/2005/8/layout/chevron2"/>
    <dgm:cxn modelId="{F5A27C37-99D6-4C2B-8423-5DC9253B929E}" type="presParOf" srcId="{5541C337-F272-4C9A-8EFA-332481C3208A}" destId="{1E1DA70D-5B14-4197-9DA7-B0BF42C7DC65}" srcOrd="0" destOrd="0" presId="urn:microsoft.com/office/officeart/2005/8/layout/chevron2"/>
    <dgm:cxn modelId="{9DAD10F6-5C09-47C2-A5B4-EC67078BC386}" type="presParOf" srcId="{5541C337-F272-4C9A-8EFA-332481C3208A}" destId="{3A633480-F305-483C-A2DE-5E502D602421}" srcOrd="1" destOrd="0" presId="urn:microsoft.com/office/officeart/2005/8/layout/chevron2"/>
    <dgm:cxn modelId="{B0CDF660-1E17-4538-8430-6DA8BCCFF083}" type="presParOf" srcId="{F8D41FE2-2B58-48F0-8C21-970F4D898F19}" destId="{BACA4C8D-FC89-4B7A-816B-6115D1E6A0AD}" srcOrd="1" destOrd="0" presId="urn:microsoft.com/office/officeart/2005/8/layout/chevron2"/>
    <dgm:cxn modelId="{B1649D48-F089-495B-AD2B-B1B0E98EC506}" type="presParOf" srcId="{F8D41FE2-2B58-48F0-8C21-970F4D898F19}" destId="{925ED03E-19A9-4BE9-9484-80BC9552FDC2}" srcOrd="2" destOrd="0" presId="urn:microsoft.com/office/officeart/2005/8/layout/chevron2"/>
    <dgm:cxn modelId="{DC402C93-E5C4-4418-9990-A9CDA86BAA01}" type="presParOf" srcId="{925ED03E-19A9-4BE9-9484-80BC9552FDC2}" destId="{DFC3E4A0-CCA9-4207-A0DF-3E1303FEADBD}" srcOrd="0" destOrd="0" presId="urn:microsoft.com/office/officeart/2005/8/layout/chevron2"/>
    <dgm:cxn modelId="{291B04C0-F7E0-47C0-B51F-A66DC80FD355}" type="presParOf" srcId="{925ED03E-19A9-4BE9-9484-80BC9552FDC2}" destId="{69606D6C-533E-44D8-B84A-23E970D1D49B}" srcOrd="1" destOrd="0" presId="urn:microsoft.com/office/officeart/2005/8/layout/chevron2"/>
    <dgm:cxn modelId="{7C086260-3D61-4831-958C-892634277D35}" type="presParOf" srcId="{F8D41FE2-2B58-48F0-8C21-970F4D898F19}" destId="{661B2D3C-2970-4450-B2F3-E8BCFFE7F3A8}" srcOrd="3" destOrd="0" presId="urn:microsoft.com/office/officeart/2005/8/layout/chevron2"/>
    <dgm:cxn modelId="{A4570214-EEA3-42A9-B3A6-78E203781F0D}" type="presParOf" srcId="{F8D41FE2-2B58-48F0-8C21-970F4D898F19}" destId="{AEC3F12B-EF8A-40C0-87E7-42162D110192}" srcOrd="4" destOrd="0" presId="urn:microsoft.com/office/officeart/2005/8/layout/chevron2"/>
    <dgm:cxn modelId="{512B7A44-E2FA-4C10-8BE6-6B56E76E71FA}" type="presParOf" srcId="{AEC3F12B-EF8A-40C0-87E7-42162D110192}" destId="{50E59C4A-2E4D-4DC1-A549-691D214C1001}" srcOrd="0" destOrd="0" presId="urn:microsoft.com/office/officeart/2005/8/layout/chevron2"/>
    <dgm:cxn modelId="{66856E2D-3539-4DAC-8ACB-44C40F75195C}" type="presParOf" srcId="{AEC3F12B-EF8A-40C0-87E7-42162D110192}" destId="{E23FD388-06F1-4AFA-B69A-5879DEAF4125}" srcOrd="1" destOrd="0" presId="urn:microsoft.com/office/officeart/2005/8/layout/chevron2"/>
    <dgm:cxn modelId="{70036422-4506-4C95-B32A-F7663AA244DE}" type="presParOf" srcId="{F8D41FE2-2B58-48F0-8C21-970F4D898F19}" destId="{B16D7B69-9FDF-4A23-9346-67A329638CA0}" srcOrd="5" destOrd="0" presId="urn:microsoft.com/office/officeart/2005/8/layout/chevron2"/>
    <dgm:cxn modelId="{5BE4BEAD-F0CC-4361-8E45-E2DF25A77A8D}" type="presParOf" srcId="{F8D41FE2-2B58-48F0-8C21-970F4D898F19}" destId="{7D291B21-D5E4-4D50-8876-668B9C7ADB94}" srcOrd="6" destOrd="0" presId="urn:microsoft.com/office/officeart/2005/8/layout/chevron2"/>
    <dgm:cxn modelId="{6BBA8210-B3F5-44DC-BC61-8B0C58FA8372}" type="presParOf" srcId="{7D291B21-D5E4-4D50-8876-668B9C7ADB94}" destId="{85BFD558-3BB3-4E29-9222-E8659EDF90F8}" srcOrd="0" destOrd="0" presId="urn:microsoft.com/office/officeart/2005/8/layout/chevron2"/>
    <dgm:cxn modelId="{F4D2E230-E0E5-4065-8C8D-302B380B426E}" type="presParOf" srcId="{7D291B21-D5E4-4D50-8876-668B9C7ADB94}" destId="{CF0D8E3B-0D40-4B2F-9FD1-9A962452EC4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4B468-A363-48CD-B9D6-4E60A1F10012}"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A4DF0CC-CB56-428C-9129-89AF5E12FF24}">
      <dgm:prSet phldrT="[Text]" custT="1"/>
      <dgm:spPr/>
      <dgm:t>
        <a:bodyPr/>
        <a:lstStyle/>
        <a:p>
          <a:pPr>
            <a:lnSpc>
              <a:spcPct val="100000"/>
            </a:lnSpc>
          </a:pPr>
          <a:r>
            <a:rPr lang="en-US" sz="1800" b="0" i="0" dirty="0"/>
            <a:t>A function must be called so as to execute it. This process is termed as </a:t>
          </a:r>
          <a:r>
            <a:rPr lang="en-US" sz="1800" b="1" i="0" dirty="0"/>
            <a:t>function invocation</a:t>
          </a:r>
          <a:r>
            <a:rPr lang="en-US" sz="1800" b="0" i="0" dirty="0"/>
            <a:t>. Values for parameters should be passed when a function is invoked. The function that invokes another function is called the </a:t>
          </a:r>
          <a:r>
            <a:rPr lang="en-US" sz="1800" b="1" i="0" dirty="0"/>
            <a:t>caller function.</a:t>
          </a:r>
          <a:endParaRPr lang="en-US" sz="1800" dirty="0"/>
        </a:p>
      </dgm:t>
    </dgm:pt>
    <dgm:pt modelId="{7835108C-D9B7-4254-B1DB-D88CFB56E7CF}" type="parTrans" cxnId="{C173BCCB-0EFB-4532-9A4B-C3D67ACCBE13}">
      <dgm:prSet/>
      <dgm:spPr/>
      <dgm:t>
        <a:bodyPr/>
        <a:lstStyle/>
        <a:p>
          <a:endParaRPr lang="en-US"/>
        </a:p>
      </dgm:t>
    </dgm:pt>
    <dgm:pt modelId="{12294405-2231-453F-86F9-8CDADD79AE70}" type="sibTrans" cxnId="{C173BCCB-0EFB-4532-9A4B-C3D67ACCBE13}">
      <dgm:prSet/>
      <dgm:spPr/>
      <dgm:t>
        <a:bodyPr/>
        <a:lstStyle/>
        <a:p>
          <a:endParaRPr lang="en-US"/>
        </a:p>
      </dgm:t>
    </dgm:pt>
    <dgm:pt modelId="{E4E242DE-E4CB-47EA-9153-77F01EE95039}" type="pres">
      <dgm:prSet presAssocID="{CF34B468-A363-48CD-B9D6-4E60A1F10012}" presName="Name0" presStyleCnt="0">
        <dgm:presLayoutVars>
          <dgm:chMax/>
          <dgm:chPref/>
          <dgm:dir/>
        </dgm:presLayoutVars>
      </dgm:prSet>
      <dgm:spPr/>
    </dgm:pt>
    <dgm:pt modelId="{FCB7B2FA-9E95-4F5C-9339-9A3123F4BF66}" type="pres">
      <dgm:prSet presAssocID="{FA4DF0CC-CB56-428C-9129-89AF5E12FF24}" presName="parenttextcomposite" presStyleCnt="0"/>
      <dgm:spPr/>
    </dgm:pt>
    <dgm:pt modelId="{CA223E5D-66D5-4BBB-AFCE-D9F3E4F303FD}" type="pres">
      <dgm:prSet presAssocID="{FA4DF0CC-CB56-428C-9129-89AF5E12FF24}" presName="parenttext" presStyleLbl="revTx" presStyleIdx="0" presStyleCnt="1" custScaleX="110496">
        <dgm:presLayoutVars>
          <dgm:chMax/>
          <dgm:chPref val="2"/>
          <dgm:bulletEnabled val="1"/>
        </dgm:presLayoutVars>
      </dgm:prSet>
      <dgm:spPr/>
    </dgm:pt>
    <dgm:pt modelId="{C6CE90DF-3997-496F-95CA-750BF0666E6D}" type="pres">
      <dgm:prSet presAssocID="{FA4DF0CC-CB56-428C-9129-89AF5E12FF24}" presName="parallelogramComposite" presStyleCnt="0"/>
      <dgm:spPr/>
    </dgm:pt>
    <dgm:pt modelId="{2C6411BA-3D48-4A68-802F-016ECE4087B3}" type="pres">
      <dgm:prSet presAssocID="{FA4DF0CC-CB56-428C-9129-89AF5E12FF24}" presName="parallelogram1" presStyleLbl="alignNode1" presStyleIdx="0" presStyleCnt="7"/>
      <dgm:spPr/>
    </dgm:pt>
    <dgm:pt modelId="{D3E6DD8D-ADB6-42BB-A16E-76E494F4683B}" type="pres">
      <dgm:prSet presAssocID="{FA4DF0CC-CB56-428C-9129-89AF5E12FF24}" presName="parallelogram2" presStyleLbl="alignNode1" presStyleIdx="1" presStyleCnt="7"/>
      <dgm:spPr/>
    </dgm:pt>
    <dgm:pt modelId="{11DE026A-05EA-4D8B-B3F0-FC3CE78FAD18}" type="pres">
      <dgm:prSet presAssocID="{FA4DF0CC-CB56-428C-9129-89AF5E12FF24}" presName="parallelogram3" presStyleLbl="alignNode1" presStyleIdx="2" presStyleCnt="7"/>
      <dgm:spPr/>
    </dgm:pt>
    <dgm:pt modelId="{CCFF31A8-A76B-4911-86A6-6F23606D7EEF}" type="pres">
      <dgm:prSet presAssocID="{FA4DF0CC-CB56-428C-9129-89AF5E12FF24}" presName="parallelogram4" presStyleLbl="alignNode1" presStyleIdx="3" presStyleCnt="7"/>
      <dgm:spPr/>
    </dgm:pt>
    <dgm:pt modelId="{696E0080-747C-4415-9D01-672B955BBE04}" type="pres">
      <dgm:prSet presAssocID="{FA4DF0CC-CB56-428C-9129-89AF5E12FF24}" presName="parallelogram5" presStyleLbl="alignNode1" presStyleIdx="4" presStyleCnt="7"/>
      <dgm:spPr/>
    </dgm:pt>
    <dgm:pt modelId="{C4A5825E-48D9-4833-A457-5FD520673C71}" type="pres">
      <dgm:prSet presAssocID="{FA4DF0CC-CB56-428C-9129-89AF5E12FF24}" presName="parallelogram6" presStyleLbl="alignNode1" presStyleIdx="5" presStyleCnt="7"/>
      <dgm:spPr/>
    </dgm:pt>
    <dgm:pt modelId="{0EE94E8D-E992-4838-B1AC-B0E40CCF4BA1}" type="pres">
      <dgm:prSet presAssocID="{FA4DF0CC-CB56-428C-9129-89AF5E12FF24}" presName="parallelogram7" presStyleLbl="alignNode1" presStyleIdx="6" presStyleCnt="7"/>
      <dgm:spPr/>
    </dgm:pt>
  </dgm:ptLst>
  <dgm:cxnLst>
    <dgm:cxn modelId="{D6559038-2FF2-469D-9429-B3314A8C0D56}" type="presOf" srcId="{FA4DF0CC-CB56-428C-9129-89AF5E12FF24}" destId="{CA223E5D-66D5-4BBB-AFCE-D9F3E4F303FD}" srcOrd="0" destOrd="0" presId="urn:microsoft.com/office/officeart/2008/layout/VerticalAccentList"/>
    <dgm:cxn modelId="{C173BCCB-0EFB-4532-9A4B-C3D67ACCBE13}" srcId="{CF34B468-A363-48CD-B9D6-4E60A1F10012}" destId="{FA4DF0CC-CB56-428C-9129-89AF5E12FF24}" srcOrd="0" destOrd="0" parTransId="{7835108C-D9B7-4254-B1DB-D88CFB56E7CF}" sibTransId="{12294405-2231-453F-86F9-8CDADD79AE70}"/>
    <dgm:cxn modelId="{E23EE4F6-18FC-403C-9A8F-F76C2B430043}" type="presOf" srcId="{CF34B468-A363-48CD-B9D6-4E60A1F10012}" destId="{E4E242DE-E4CB-47EA-9153-77F01EE95039}" srcOrd="0" destOrd="0" presId="urn:microsoft.com/office/officeart/2008/layout/VerticalAccentList"/>
    <dgm:cxn modelId="{9C841A94-EA3B-440D-8C94-5564CD819B0E}" type="presParOf" srcId="{E4E242DE-E4CB-47EA-9153-77F01EE95039}" destId="{FCB7B2FA-9E95-4F5C-9339-9A3123F4BF66}" srcOrd="0" destOrd="0" presId="urn:microsoft.com/office/officeart/2008/layout/VerticalAccentList"/>
    <dgm:cxn modelId="{70479A0E-4A05-4DB7-9A06-2AF0E9966C0A}" type="presParOf" srcId="{FCB7B2FA-9E95-4F5C-9339-9A3123F4BF66}" destId="{CA223E5D-66D5-4BBB-AFCE-D9F3E4F303FD}" srcOrd="0" destOrd="0" presId="urn:microsoft.com/office/officeart/2008/layout/VerticalAccentList"/>
    <dgm:cxn modelId="{4C649486-FC9C-4A0F-BB5F-511A2F46F59B}" type="presParOf" srcId="{E4E242DE-E4CB-47EA-9153-77F01EE95039}" destId="{C6CE90DF-3997-496F-95CA-750BF0666E6D}" srcOrd="1" destOrd="0" presId="urn:microsoft.com/office/officeart/2008/layout/VerticalAccentList"/>
    <dgm:cxn modelId="{7C05DBC6-34D4-4C2D-8933-5F461D44C79A}" type="presParOf" srcId="{C6CE90DF-3997-496F-95CA-750BF0666E6D}" destId="{2C6411BA-3D48-4A68-802F-016ECE4087B3}" srcOrd="0" destOrd="0" presId="urn:microsoft.com/office/officeart/2008/layout/VerticalAccentList"/>
    <dgm:cxn modelId="{49BF4D38-B2ED-46F0-ABA2-15BDCF24A001}" type="presParOf" srcId="{C6CE90DF-3997-496F-95CA-750BF0666E6D}" destId="{D3E6DD8D-ADB6-42BB-A16E-76E494F4683B}" srcOrd="1" destOrd="0" presId="urn:microsoft.com/office/officeart/2008/layout/VerticalAccentList"/>
    <dgm:cxn modelId="{03127961-11C2-45F7-A0C5-C78150AADEF7}" type="presParOf" srcId="{C6CE90DF-3997-496F-95CA-750BF0666E6D}" destId="{11DE026A-05EA-4D8B-B3F0-FC3CE78FAD18}" srcOrd="2" destOrd="0" presId="urn:microsoft.com/office/officeart/2008/layout/VerticalAccentList"/>
    <dgm:cxn modelId="{22CEFA09-57D5-4B36-B546-247EEAB28C46}" type="presParOf" srcId="{C6CE90DF-3997-496F-95CA-750BF0666E6D}" destId="{CCFF31A8-A76B-4911-86A6-6F23606D7EEF}" srcOrd="3" destOrd="0" presId="urn:microsoft.com/office/officeart/2008/layout/VerticalAccentList"/>
    <dgm:cxn modelId="{217B901B-268A-43E2-A0E0-CCF00F557C2C}" type="presParOf" srcId="{C6CE90DF-3997-496F-95CA-750BF0666E6D}" destId="{696E0080-747C-4415-9D01-672B955BBE04}" srcOrd="4" destOrd="0" presId="urn:microsoft.com/office/officeart/2008/layout/VerticalAccentList"/>
    <dgm:cxn modelId="{CF606307-922E-454F-8BAF-6E2E49B20988}" type="presParOf" srcId="{C6CE90DF-3997-496F-95CA-750BF0666E6D}" destId="{C4A5825E-48D9-4833-A457-5FD520673C71}" srcOrd="5" destOrd="0" presId="urn:microsoft.com/office/officeart/2008/layout/VerticalAccentList"/>
    <dgm:cxn modelId="{FCA592E9-053B-4282-B77A-7FE95CF7ABE5}" type="presParOf" srcId="{C6CE90DF-3997-496F-95CA-750BF0666E6D}" destId="{0EE94E8D-E992-4838-B1AC-B0E40CCF4BA1}"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34B468-A363-48CD-B9D6-4E60A1F100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96A2CE-75B4-48F1-8C7B-65D3400E7A61}">
      <dgm:prSet phldrT="[Text]" custT="1"/>
      <dgm:spPr/>
      <dgm:t>
        <a:bodyPr/>
        <a:lstStyle/>
        <a:p>
          <a:r>
            <a:rPr lang="en-US" sz="1800" b="0" i="0" dirty="0"/>
            <a:t>Functions may also return a value along with control, back to the caller. Such functions are called returning functions.</a:t>
          </a:r>
          <a:endParaRPr lang="en-US" sz="1800" dirty="0"/>
        </a:p>
      </dgm:t>
    </dgm:pt>
    <dgm:pt modelId="{86837113-1A77-47AE-A1C4-AB007993517D}" type="parTrans" cxnId="{73C17026-C5CA-4EE4-8EA8-63C826B08C32}">
      <dgm:prSet/>
      <dgm:spPr/>
      <dgm:t>
        <a:bodyPr/>
        <a:lstStyle/>
        <a:p>
          <a:endParaRPr lang="en-US"/>
        </a:p>
      </dgm:t>
    </dgm:pt>
    <dgm:pt modelId="{9FF0D8F1-F00D-43AF-9628-3E378DF2C505}" type="sibTrans" cxnId="{73C17026-C5CA-4EE4-8EA8-63C826B08C32}">
      <dgm:prSet/>
      <dgm:spPr/>
      <dgm:t>
        <a:bodyPr/>
        <a:lstStyle/>
        <a:p>
          <a:endParaRPr lang="en-US"/>
        </a:p>
      </dgm:t>
    </dgm:pt>
    <dgm:pt modelId="{92F418C5-771D-4FF5-9853-EDDFC9D9BBDC}" type="pres">
      <dgm:prSet presAssocID="{CF34B468-A363-48CD-B9D6-4E60A1F10012}" presName="linear" presStyleCnt="0">
        <dgm:presLayoutVars>
          <dgm:animLvl val="lvl"/>
          <dgm:resizeHandles val="exact"/>
        </dgm:presLayoutVars>
      </dgm:prSet>
      <dgm:spPr/>
    </dgm:pt>
    <dgm:pt modelId="{08CA61F5-E906-4DF8-8F3F-AF8723286764}" type="pres">
      <dgm:prSet presAssocID="{0E96A2CE-75B4-48F1-8C7B-65D3400E7A61}" presName="parentText" presStyleLbl="node1" presStyleIdx="0" presStyleCnt="1">
        <dgm:presLayoutVars>
          <dgm:chMax val="0"/>
          <dgm:bulletEnabled val="1"/>
        </dgm:presLayoutVars>
      </dgm:prSet>
      <dgm:spPr/>
    </dgm:pt>
  </dgm:ptLst>
  <dgm:cxnLst>
    <dgm:cxn modelId="{0A119E13-055D-4D02-A9E5-E81D3B594286}" type="presOf" srcId="{CF34B468-A363-48CD-B9D6-4E60A1F10012}" destId="{92F418C5-771D-4FF5-9853-EDDFC9D9BBDC}" srcOrd="0" destOrd="0" presId="urn:microsoft.com/office/officeart/2005/8/layout/vList2"/>
    <dgm:cxn modelId="{73C17026-C5CA-4EE4-8EA8-63C826B08C32}" srcId="{CF34B468-A363-48CD-B9D6-4E60A1F10012}" destId="{0E96A2CE-75B4-48F1-8C7B-65D3400E7A61}" srcOrd="0" destOrd="0" parTransId="{86837113-1A77-47AE-A1C4-AB007993517D}" sibTransId="{9FF0D8F1-F00D-43AF-9628-3E378DF2C505}"/>
    <dgm:cxn modelId="{C16D7398-2F91-414B-9529-A33CBD262CAE}" type="presOf" srcId="{0E96A2CE-75B4-48F1-8C7B-65D3400E7A61}" destId="{08CA61F5-E906-4DF8-8F3F-AF8723286764}" srcOrd="0" destOrd="0" presId="urn:microsoft.com/office/officeart/2005/8/layout/vList2"/>
    <dgm:cxn modelId="{65A3B9DE-DA1C-4C37-8A90-7549239C8AB2}" type="presParOf" srcId="{92F418C5-771D-4FF5-9853-EDDFC9D9BBDC}" destId="{08CA61F5-E906-4DF8-8F3F-AF87232867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4B468-A363-48CD-B9D6-4E60A1F100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2D26FAC-FA74-44F9-A23C-73C6CA29185B}">
      <dgm:prSet phldrT="[Text]" custT="1"/>
      <dgm:spPr/>
      <dgm:t>
        <a:bodyPr/>
        <a:lstStyle/>
        <a:p>
          <a:r>
            <a:rPr lang="en-US" sz="1800" b="0" i="0" dirty="0"/>
            <a:t>Parameters are a mechanism to pass values to functions. </a:t>
          </a:r>
          <a:endParaRPr lang="en-US" sz="1800" dirty="0"/>
        </a:p>
      </dgm:t>
    </dgm:pt>
    <dgm:pt modelId="{22CE2613-09A8-418C-A4C6-175ADF565A03}" type="parTrans" cxnId="{98844E26-F9E3-4042-8C61-AF28135EFD4F}">
      <dgm:prSet/>
      <dgm:spPr/>
      <dgm:t>
        <a:bodyPr/>
        <a:lstStyle/>
        <a:p>
          <a:endParaRPr lang="en-US"/>
        </a:p>
      </dgm:t>
    </dgm:pt>
    <dgm:pt modelId="{12145607-84C3-4C94-BFFE-69A000E1DCFC}" type="sibTrans" cxnId="{98844E26-F9E3-4042-8C61-AF28135EFD4F}">
      <dgm:prSet/>
      <dgm:spPr/>
      <dgm:t>
        <a:bodyPr/>
        <a:lstStyle/>
        <a:p>
          <a:endParaRPr lang="en-US"/>
        </a:p>
      </dgm:t>
    </dgm:pt>
    <dgm:pt modelId="{DF94F1C0-0CF9-41A9-803A-71BE9C505B37}">
      <dgm:prSet phldrT="[Text]" custT="1"/>
      <dgm:spPr/>
      <dgm:t>
        <a:bodyPr/>
        <a:lstStyle/>
        <a:p>
          <a:endParaRPr lang="en-US" sz="1800" dirty="0"/>
        </a:p>
      </dgm:t>
    </dgm:pt>
    <dgm:pt modelId="{C8B99E4A-8D58-4FC5-AC0E-8C2F009D3F8E}" type="parTrans" cxnId="{E72D4BE5-ADDA-414D-B8D5-874DDCF9CAF3}">
      <dgm:prSet/>
      <dgm:spPr/>
      <dgm:t>
        <a:bodyPr/>
        <a:lstStyle/>
        <a:p>
          <a:endParaRPr lang="en-US"/>
        </a:p>
      </dgm:t>
    </dgm:pt>
    <dgm:pt modelId="{17C624EB-72AA-4BE6-8EE7-BB666ACDE917}" type="sibTrans" cxnId="{E72D4BE5-ADDA-414D-B8D5-874DDCF9CAF3}">
      <dgm:prSet/>
      <dgm:spPr/>
      <dgm:t>
        <a:bodyPr/>
        <a:lstStyle/>
        <a:p>
          <a:endParaRPr lang="en-US"/>
        </a:p>
      </dgm:t>
    </dgm:pt>
    <dgm:pt modelId="{FE87521E-16B9-4F5C-965C-AB14D188DECC}">
      <dgm:prSet phldrT="[Text]" custT="1"/>
      <dgm:spPr/>
      <dgm:t>
        <a:bodyPr/>
        <a:lstStyle/>
        <a:p>
          <a:r>
            <a:rPr lang="en-US" sz="1800" b="0" i="0" dirty="0"/>
            <a:t>Parameters form a part of the function’s signature. The parameter values are passed to the function during its invocation. </a:t>
          </a:r>
          <a:endParaRPr lang="en-US" sz="1800" dirty="0"/>
        </a:p>
      </dgm:t>
    </dgm:pt>
    <dgm:pt modelId="{1E0C313F-00DD-4BEC-959A-2B41E5B8F0E2}" type="parTrans" cxnId="{47CABEF8-D58C-481E-9342-E160608FCDCB}">
      <dgm:prSet/>
      <dgm:spPr/>
      <dgm:t>
        <a:bodyPr/>
        <a:lstStyle/>
        <a:p>
          <a:endParaRPr lang="en-US"/>
        </a:p>
      </dgm:t>
    </dgm:pt>
    <dgm:pt modelId="{7876782F-9D7C-4FA3-A187-0E508BC56241}" type="sibTrans" cxnId="{47CABEF8-D58C-481E-9342-E160608FCDCB}">
      <dgm:prSet/>
      <dgm:spPr/>
      <dgm:t>
        <a:bodyPr/>
        <a:lstStyle/>
        <a:p>
          <a:endParaRPr lang="en-US"/>
        </a:p>
      </dgm:t>
    </dgm:pt>
    <dgm:pt modelId="{C96D7653-1784-4941-B6C7-1BA0CB85C61A}">
      <dgm:prSet phldrT="[Text]" custT="1"/>
      <dgm:spPr/>
      <dgm:t>
        <a:bodyPr/>
        <a:lstStyle/>
        <a:p>
          <a:endParaRPr lang="en-US" sz="1800" dirty="0"/>
        </a:p>
      </dgm:t>
    </dgm:pt>
    <dgm:pt modelId="{6DB22A8B-935D-4308-86B7-28D1C41F5FDD}" type="parTrans" cxnId="{D41FC6FA-4E05-4B56-BB83-81B2C9FC3AE2}">
      <dgm:prSet/>
      <dgm:spPr/>
      <dgm:t>
        <a:bodyPr/>
        <a:lstStyle/>
        <a:p>
          <a:endParaRPr lang="en-US"/>
        </a:p>
      </dgm:t>
    </dgm:pt>
    <dgm:pt modelId="{C9233B21-5151-463A-95C6-430DEE23480E}" type="sibTrans" cxnId="{D41FC6FA-4E05-4B56-BB83-81B2C9FC3AE2}">
      <dgm:prSet/>
      <dgm:spPr/>
      <dgm:t>
        <a:bodyPr/>
        <a:lstStyle/>
        <a:p>
          <a:endParaRPr lang="en-US"/>
        </a:p>
      </dgm:t>
    </dgm:pt>
    <dgm:pt modelId="{E4BD1AD9-B81D-4B3B-A9BC-6AE5EAB15A4F}">
      <dgm:prSet phldrT="[Text]" custT="1"/>
      <dgm:spPr/>
      <dgm:t>
        <a:bodyPr/>
        <a:lstStyle/>
        <a:p>
          <a:r>
            <a:rPr lang="en-US" sz="1800" b="0" i="0" dirty="0"/>
            <a:t>Unless explicitly specified, the number of values passed to a function must match the number of parameters defined.</a:t>
          </a:r>
          <a:endParaRPr lang="en-US" sz="1800" dirty="0"/>
        </a:p>
      </dgm:t>
    </dgm:pt>
    <dgm:pt modelId="{9880017D-347E-42DB-BC27-419EF0D5512A}" type="parTrans" cxnId="{9F97A510-861F-4EC6-A412-D9AF9D519340}">
      <dgm:prSet/>
      <dgm:spPr/>
      <dgm:t>
        <a:bodyPr/>
        <a:lstStyle/>
        <a:p>
          <a:endParaRPr lang="en-US"/>
        </a:p>
      </dgm:t>
    </dgm:pt>
    <dgm:pt modelId="{A3C78A2A-8845-4251-9B31-03B57628290E}" type="sibTrans" cxnId="{9F97A510-861F-4EC6-A412-D9AF9D519340}">
      <dgm:prSet/>
      <dgm:spPr/>
      <dgm:t>
        <a:bodyPr/>
        <a:lstStyle/>
        <a:p>
          <a:endParaRPr lang="en-US"/>
        </a:p>
      </dgm:t>
    </dgm:pt>
    <dgm:pt modelId="{25278804-B804-4DB4-BB60-AE9D72DD8781}">
      <dgm:prSet phldrT="[Text]" custT="1"/>
      <dgm:spPr/>
      <dgm:t>
        <a:bodyPr/>
        <a:lstStyle/>
        <a:p>
          <a:endParaRPr lang="en-US" sz="1800" dirty="0"/>
        </a:p>
      </dgm:t>
    </dgm:pt>
    <dgm:pt modelId="{1746BE52-4238-466E-B5B0-281312CF0D4C}" type="parTrans" cxnId="{BBB9CC15-C248-482A-8F0B-1CF653E2BBAF}">
      <dgm:prSet/>
      <dgm:spPr/>
      <dgm:t>
        <a:bodyPr/>
        <a:lstStyle/>
        <a:p>
          <a:endParaRPr lang="en-US"/>
        </a:p>
      </dgm:t>
    </dgm:pt>
    <dgm:pt modelId="{00F1DCF5-2B80-4497-ABA2-98357FC9793A}" type="sibTrans" cxnId="{BBB9CC15-C248-482A-8F0B-1CF653E2BBAF}">
      <dgm:prSet/>
      <dgm:spPr/>
      <dgm:t>
        <a:bodyPr/>
        <a:lstStyle/>
        <a:p>
          <a:endParaRPr lang="en-US"/>
        </a:p>
      </dgm:t>
    </dgm:pt>
    <dgm:pt modelId="{1E6CA66C-9A6E-4A1C-A128-EAEF4005F5A6}">
      <dgm:prSet phldrT="[Text]" custT="1"/>
      <dgm:spPr/>
      <dgm:t>
        <a:bodyPr/>
        <a:lstStyle/>
        <a:p>
          <a:r>
            <a:rPr lang="en-US" sz="1800" b="0" i="0" dirty="0"/>
            <a:t>Parameters can be passed to a function using:</a:t>
          </a:r>
          <a:endParaRPr lang="en-US" sz="1800" dirty="0"/>
        </a:p>
      </dgm:t>
    </dgm:pt>
    <dgm:pt modelId="{0B2A8F40-E0BD-4802-BAC1-27A4EB7B737F}" type="parTrans" cxnId="{660B8554-3CAD-49EA-88B4-3796B3F1AD8B}">
      <dgm:prSet/>
      <dgm:spPr/>
      <dgm:t>
        <a:bodyPr/>
        <a:lstStyle/>
        <a:p>
          <a:endParaRPr lang="en-US"/>
        </a:p>
      </dgm:t>
    </dgm:pt>
    <dgm:pt modelId="{70990FD5-A1A8-477F-BF75-44F6B8908E52}" type="sibTrans" cxnId="{660B8554-3CAD-49EA-88B4-3796B3F1AD8B}">
      <dgm:prSet/>
      <dgm:spPr/>
      <dgm:t>
        <a:bodyPr/>
        <a:lstStyle/>
        <a:p>
          <a:endParaRPr lang="en-US"/>
        </a:p>
      </dgm:t>
    </dgm:pt>
    <dgm:pt modelId="{28A7CA96-B341-45D7-8F74-E4EAA6050CD6}">
      <dgm:prSet phldrT="[Text]" custT="1"/>
      <dgm:spPr/>
      <dgm:t>
        <a:bodyPr/>
        <a:lstStyle/>
        <a:p>
          <a:endParaRPr lang="en-US" sz="1800" dirty="0"/>
        </a:p>
      </dgm:t>
    </dgm:pt>
    <dgm:pt modelId="{6B3C1EB7-D95A-41AE-BF25-44F7049165BF}" type="parTrans" cxnId="{3F666935-A0BD-45E6-8743-7CC238939A47}">
      <dgm:prSet/>
      <dgm:spPr/>
      <dgm:t>
        <a:bodyPr/>
        <a:lstStyle/>
        <a:p>
          <a:endParaRPr lang="en-US"/>
        </a:p>
      </dgm:t>
    </dgm:pt>
    <dgm:pt modelId="{3ED3D65A-B657-42DC-B31C-BB18FAA97D4C}" type="sibTrans" cxnId="{3F666935-A0BD-45E6-8743-7CC238939A47}">
      <dgm:prSet/>
      <dgm:spPr/>
      <dgm:t>
        <a:bodyPr/>
        <a:lstStyle/>
        <a:p>
          <a:endParaRPr lang="en-US"/>
        </a:p>
      </dgm:t>
    </dgm:pt>
    <dgm:pt modelId="{F8D41FE2-2B58-48F0-8C21-970F4D898F19}" type="pres">
      <dgm:prSet presAssocID="{CF34B468-A363-48CD-B9D6-4E60A1F10012}" presName="linearFlow" presStyleCnt="0">
        <dgm:presLayoutVars>
          <dgm:dir/>
          <dgm:animLvl val="lvl"/>
          <dgm:resizeHandles val="exact"/>
        </dgm:presLayoutVars>
      </dgm:prSet>
      <dgm:spPr/>
    </dgm:pt>
    <dgm:pt modelId="{0C6FFF97-3B11-4A03-B4B4-8C8DC229815C}" type="pres">
      <dgm:prSet presAssocID="{DF94F1C0-0CF9-41A9-803A-71BE9C505B37}" presName="composite" presStyleCnt="0"/>
      <dgm:spPr/>
    </dgm:pt>
    <dgm:pt modelId="{4C9018CF-C03A-45F1-81C5-4888AF4CA551}" type="pres">
      <dgm:prSet presAssocID="{DF94F1C0-0CF9-41A9-803A-71BE9C505B37}" presName="parentText" presStyleLbl="alignNode1" presStyleIdx="0" presStyleCnt="4">
        <dgm:presLayoutVars>
          <dgm:chMax val="1"/>
          <dgm:bulletEnabled val="1"/>
        </dgm:presLayoutVars>
      </dgm:prSet>
      <dgm:spPr/>
    </dgm:pt>
    <dgm:pt modelId="{5ADE5BB8-11D9-4950-A285-495D95433271}" type="pres">
      <dgm:prSet presAssocID="{DF94F1C0-0CF9-41A9-803A-71BE9C505B37}" presName="descendantText" presStyleLbl="alignAcc1" presStyleIdx="0" presStyleCnt="4">
        <dgm:presLayoutVars>
          <dgm:bulletEnabled val="1"/>
        </dgm:presLayoutVars>
      </dgm:prSet>
      <dgm:spPr/>
    </dgm:pt>
    <dgm:pt modelId="{D165B043-C186-4EE1-BDAD-6EBF948DD9E6}" type="pres">
      <dgm:prSet presAssocID="{17C624EB-72AA-4BE6-8EE7-BB666ACDE917}" presName="sp" presStyleCnt="0"/>
      <dgm:spPr/>
    </dgm:pt>
    <dgm:pt modelId="{3DAA9DAC-4B67-41C0-BF27-434F214BC577}" type="pres">
      <dgm:prSet presAssocID="{C96D7653-1784-4941-B6C7-1BA0CB85C61A}" presName="composite" presStyleCnt="0"/>
      <dgm:spPr/>
    </dgm:pt>
    <dgm:pt modelId="{1AF4D17F-06B1-4346-A57C-2F8B3E6F0892}" type="pres">
      <dgm:prSet presAssocID="{C96D7653-1784-4941-B6C7-1BA0CB85C61A}" presName="parentText" presStyleLbl="alignNode1" presStyleIdx="1" presStyleCnt="4">
        <dgm:presLayoutVars>
          <dgm:chMax val="1"/>
          <dgm:bulletEnabled val="1"/>
        </dgm:presLayoutVars>
      </dgm:prSet>
      <dgm:spPr/>
    </dgm:pt>
    <dgm:pt modelId="{E756CB5D-5E2D-4BBF-9DAF-CDFC2CE377DE}" type="pres">
      <dgm:prSet presAssocID="{C96D7653-1784-4941-B6C7-1BA0CB85C61A}" presName="descendantText" presStyleLbl="alignAcc1" presStyleIdx="1" presStyleCnt="4">
        <dgm:presLayoutVars>
          <dgm:bulletEnabled val="1"/>
        </dgm:presLayoutVars>
      </dgm:prSet>
      <dgm:spPr/>
    </dgm:pt>
    <dgm:pt modelId="{CC824678-DCDB-4981-8162-9374CD1C139A}" type="pres">
      <dgm:prSet presAssocID="{C9233B21-5151-463A-95C6-430DEE23480E}" presName="sp" presStyleCnt="0"/>
      <dgm:spPr/>
    </dgm:pt>
    <dgm:pt modelId="{1DD81B81-C079-42CB-B51B-C8042984149A}" type="pres">
      <dgm:prSet presAssocID="{25278804-B804-4DB4-BB60-AE9D72DD8781}" presName="composite" presStyleCnt="0"/>
      <dgm:spPr/>
    </dgm:pt>
    <dgm:pt modelId="{3C03E5FC-EC44-403E-BA42-0E11BB2DC3AA}" type="pres">
      <dgm:prSet presAssocID="{25278804-B804-4DB4-BB60-AE9D72DD8781}" presName="parentText" presStyleLbl="alignNode1" presStyleIdx="2" presStyleCnt="4">
        <dgm:presLayoutVars>
          <dgm:chMax val="1"/>
          <dgm:bulletEnabled val="1"/>
        </dgm:presLayoutVars>
      </dgm:prSet>
      <dgm:spPr/>
    </dgm:pt>
    <dgm:pt modelId="{BB2A3FF9-ECEF-4E9A-90B5-B5A053E08CDD}" type="pres">
      <dgm:prSet presAssocID="{25278804-B804-4DB4-BB60-AE9D72DD8781}" presName="descendantText" presStyleLbl="alignAcc1" presStyleIdx="2" presStyleCnt="4">
        <dgm:presLayoutVars>
          <dgm:bulletEnabled val="1"/>
        </dgm:presLayoutVars>
      </dgm:prSet>
      <dgm:spPr/>
    </dgm:pt>
    <dgm:pt modelId="{C62F3CA5-664A-4A20-B7FC-DCF896F865D6}" type="pres">
      <dgm:prSet presAssocID="{00F1DCF5-2B80-4497-ABA2-98357FC9793A}" presName="sp" presStyleCnt="0"/>
      <dgm:spPr/>
    </dgm:pt>
    <dgm:pt modelId="{B7B5DB56-4EC7-418C-B969-E83E7C7B9DBB}" type="pres">
      <dgm:prSet presAssocID="{28A7CA96-B341-45D7-8F74-E4EAA6050CD6}" presName="composite" presStyleCnt="0"/>
      <dgm:spPr/>
    </dgm:pt>
    <dgm:pt modelId="{5F05F57C-25DE-4F74-9FED-91E530E04B06}" type="pres">
      <dgm:prSet presAssocID="{28A7CA96-B341-45D7-8F74-E4EAA6050CD6}" presName="parentText" presStyleLbl="alignNode1" presStyleIdx="3" presStyleCnt="4">
        <dgm:presLayoutVars>
          <dgm:chMax val="1"/>
          <dgm:bulletEnabled val="1"/>
        </dgm:presLayoutVars>
      </dgm:prSet>
      <dgm:spPr/>
    </dgm:pt>
    <dgm:pt modelId="{8027CFB3-598C-4A8A-97AA-7E16F084C433}" type="pres">
      <dgm:prSet presAssocID="{28A7CA96-B341-45D7-8F74-E4EAA6050CD6}" presName="descendantText" presStyleLbl="alignAcc1" presStyleIdx="3" presStyleCnt="4">
        <dgm:presLayoutVars>
          <dgm:bulletEnabled val="1"/>
        </dgm:presLayoutVars>
      </dgm:prSet>
      <dgm:spPr/>
    </dgm:pt>
  </dgm:ptLst>
  <dgm:cxnLst>
    <dgm:cxn modelId="{EAFD7F06-FF5A-4648-9713-416004721AC2}" type="presOf" srcId="{C96D7653-1784-4941-B6C7-1BA0CB85C61A}" destId="{1AF4D17F-06B1-4346-A57C-2F8B3E6F0892}" srcOrd="0" destOrd="0" presId="urn:microsoft.com/office/officeart/2005/8/layout/chevron2"/>
    <dgm:cxn modelId="{9F97A510-861F-4EC6-A412-D9AF9D519340}" srcId="{25278804-B804-4DB4-BB60-AE9D72DD8781}" destId="{E4BD1AD9-B81D-4B3B-A9BC-6AE5EAB15A4F}" srcOrd="0" destOrd="0" parTransId="{9880017D-347E-42DB-BC27-419EF0D5512A}" sibTransId="{A3C78A2A-8845-4251-9B31-03B57628290E}"/>
    <dgm:cxn modelId="{BBB9CC15-C248-482A-8F0B-1CF653E2BBAF}" srcId="{CF34B468-A363-48CD-B9D6-4E60A1F10012}" destId="{25278804-B804-4DB4-BB60-AE9D72DD8781}" srcOrd="2" destOrd="0" parTransId="{1746BE52-4238-466E-B5B0-281312CF0D4C}" sibTransId="{00F1DCF5-2B80-4497-ABA2-98357FC9793A}"/>
    <dgm:cxn modelId="{1C44871A-3195-4737-B7F3-1D04612E9B2B}" type="presOf" srcId="{28A7CA96-B341-45D7-8F74-E4EAA6050CD6}" destId="{5F05F57C-25DE-4F74-9FED-91E530E04B06}" srcOrd="0" destOrd="0" presId="urn:microsoft.com/office/officeart/2005/8/layout/chevron2"/>
    <dgm:cxn modelId="{98844E26-F9E3-4042-8C61-AF28135EFD4F}" srcId="{DF94F1C0-0CF9-41A9-803A-71BE9C505B37}" destId="{12D26FAC-FA74-44F9-A23C-73C6CA29185B}" srcOrd="0" destOrd="0" parTransId="{22CE2613-09A8-418C-A4C6-175ADF565A03}" sibTransId="{12145607-84C3-4C94-BFFE-69A000E1DCFC}"/>
    <dgm:cxn modelId="{30748630-EE5A-4D93-83E7-30CB02B0C0CF}" type="presOf" srcId="{E4BD1AD9-B81D-4B3B-A9BC-6AE5EAB15A4F}" destId="{BB2A3FF9-ECEF-4E9A-90B5-B5A053E08CDD}" srcOrd="0" destOrd="0" presId="urn:microsoft.com/office/officeart/2005/8/layout/chevron2"/>
    <dgm:cxn modelId="{3F666935-A0BD-45E6-8743-7CC238939A47}" srcId="{CF34B468-A363-48CD-B9D6-4E60A1F10012}" destId="{28A7CA96-B341-45D7-8F74-E4EAA6050CD6}" srcOrd="3" destOrd="0" parTransId="{6B3C1EB7-D95A-41AE-BF25-44F7049165BF}" sibTransId="{3ED3D65A-B657-42DC-B31C-BB18FAA97D4C}"/>
    <dgm:cxn modelId="{D873874A-43CE-4E4D-A34B-1A1EEC25A362}" type="presOf" srcId="{FE87521E-16B9-4F5C-965C-AB14D188DECC}" destId="{E756CB5D-5E2D-4BBF-9DAF-CDFC2CE377DE}" srcOrd="0" destOrd="0" presId="urn:microsoft.com/office/officeart/2005/8/layout/chevron2"/>
    <dgm:cxn modelId="{660B8554-3CAD-49EA-88B4-3796B3F1AD8B}" srcId="{28A7CA96-B341-45D7-8F74-E4EAA6050CD6}" destId="{1E6CA66C-9A6E-4A1C-A128-EAEF4005F5A6}" srcOrd="0" destOrd="0" parTransId="{0B2A8F40-E0BD-4802-BAC1-27A4EB7B737F}" sibTransId="{70990FD5-A1A8-477F-BF75-44F6B8908E52}"/>
    <dgm:cxn modelId="{D286D859-C82C-4D7D-8856-75BF30804E7B}" type="presOf" srcId="{1E6CA66C-9A6E-4A1C-A128-EAEF4005F5A6}" destId="{8027CFB3-598C-4A8A-97AA-7E16F084C433}" srcOrd="0" destOrd="0" presId="urn:microsoft.com/office/officeart/2005/8/layout/chevron2"/>
    <dgm:cxn modelId="{28B2AF9F-36B4-44BA-A885-511060074563}" type="presOf" srcId="{CF34B468-A363-48CD-B9D6-4E60A1F10012}" destId="{F8D41FE2-2B58-48F0-8C21-970F4D898F19}" srcOrd="0" destOrd="0" presId="urn:microsoft.com/office/officeart/2005/8/layout/chevron2"/>
    <dgm:cxn modelId="{F59B96A0-0036-4988-996F-62B3053BFE85}" type="presOf" srcId="{12D26FAC-FA74-44F9-A23C-73C6CA29185B}" destId="{5ADE5BB8-11D9-4950-A285-495D95433271}" srcOrd="0" destOrd="0" presId="urn:microsoft.com/office/officeart/2005/8/layout/chevron2"/>
    <dgm:cxn modelId="{B41629AE-FC9E-46DE-A5EE-2F4DC94E6AF6}" type="presOf" srcId="{25278804-B804-4DB4-BB60-AE9D72DD8781}" destId="{3C03E5FC-EC44-403E-BA42-0E11BB2DC3AA}" srcOrd="0" destOrd="0" presId="urn:microsoft.com/office/officeart/2005/8/layout/chevron2"/>
    <dgm:cxn modelId="{3E7AE5DF-0A0A-4BE8-A071-03A859F57F9B}" type="presOf" srcId="{DF94F1C0-0CF9-41A9-803A-71BE9C505B37}" destId="{4C9018CF-C03A-45F1-81C5-4888AF4CA551}" srcOrd="0" destOrd="0" presId="urn:microsoft.com/office/officeart/2005/8/layout/chevron2"/>
    <dgm:cxn modelId="{E72D4BE5-ADDA-414D-B8D5-874DDCF9CAF3}" srcId="{CF34B468-A363-48CD-B9D6-4E60A1F10012}" destId="{DF94F1C0-0CF9-41A9-803A-71BE9C505B37}" srcOrd="0" destOrd="0" parTransId="{C8B99E4A-8D58-4FC5-AC0E-8C2F009D3F8E}" sibTransId="{17C624EB-72AA-4BE6-8EE7-BB666ACDE917}"/>
    <dgm:cxn modelId="{47CABEF8-D58C-481E-9342-E160608FCDCB}" srcId="{C96D7653-1784-4941-B6C7-1BA0CB85C61A}" destId="{FE87521E-16B9-4F5C-965C-AB14D188DECC}" srcOrd="0" destOrd="0" parTransId="{1E0C313F-00DD-4BEC-959A-2B41E5B8F0E2}" sibTransId="{7876782F-9D7C-4FA3-A187-0E508BC56241}"/>
    <dgm:cxn modelId="{D41FC6FA-4E05-4B56-BB83-81B2C9FC3AE2}" srcId="{CF34B468-A363-48CD-B9D6-4E60A1F10012}" destId="{C96D7653-1784-4941-B6C7-1BA0CB85C61A}" srcOrd="1" destOrd="0" parTransId="{6DB22A8B-935D-4308-86B7-28D1C41F5FDD}" sibTransId="{C9233B21-5151-463A-95C6-430DEE23480E}"/>
    <dgm:cxn modelId="{1CC7FCC9-DC02-4217-ACFB-1BFA77F3DD72}" type="presParOf" srcId="{F8D41FE2-2B58-48F0-8C21-970F4D898F19}" destId="{0C6FFF97-3B11-4A03-B4B4-8C8DC229815C}" srcOrd="0" destOrd="0" presId="urn:microsoft.com/office/officeart/2005/8/layout/chevron2"/>
    <dgm:cxn modelId="{1D9B0024-F48D-4E84-B45E-B6214C1664A7}" type="presParOf" srcId="{0C6FFF97-3B11-4A03-B4B4-8C8DC229815C}" destId="{4C9018CF-C03A-45F1-81C5-4888AF4CA551}" srcOrd="0" destOrd="0" presId="urn:microsoft.com/office/officeart/2005/8/layout/chevron2"/>
    <dgm:cxn modelId="{61608792-0FC1-45C8-8E30-D1C2CB9435F4}" type="presParOf" srcId="{0C6FFF97-3B11-4A03-B4B4-8C8DC229815C}" destId="{5ADE5BB8-11D9-4950-A285-495D95433271}" srcOrd="1" destOrd="0" presId="urn:microsoft.com/office/officeart/2005/8/layout/chevron2"/>
    <dgm:cxn modelId="{8C2AAA80-D72F-46A8-899D-0869ECCBE7D0}" type="presParOf" srcId="{F8D41FE2-2B58-48F0-8C21-970F4D898F19}" destId="{D165B043-C186-4EE1-BDAD-6EBF948DD9E6}" srcOrd="1" destOrd="0" presId="urn:microsoft.com/office/officeart/2005/8/layout/chevron2"/>
    <dgm:cxn modelId="{C643A1BD-9261-4069-8E2D-29BEEADC2923}" type="presParOf" srcId="{F8D41FE2-2B58-48F0-8C21-970F4D898F19}" destId="{3DAA9DAC-4B67-41C0-BF27-434F214BC577}" srcOrd="2" destOrd="0" presId="urn:microsoft.com/office/officeart/2005/8/layout/chevron2"/>
    <dgm:cxn modelId="{A00FBC68-DB32-4B3C-BFE8-FE661FA2FD29}" type="presParOf" srcId="{3DAA9DAC-4B67-41C0-BF27-434F214BC577}" destId="{1AF4D17F-06B1-4346-A57C-2F8B3E6F0892}" srcOrd="0" destOrd="0" presId="urn:microsoft.com/office/officeart/2005/8/layout/chevron2"/>
    <dgm:cxn modelId="{26E73633-9029-4C12-8BA8-1E7A4A4072DD}" type="presParOf" srcId="{3DAA9DAC-4B67-41C0-BF27-434F214BC577}" destId="{E756CB5D-5E2D-4BBF-9DAF-CDFC2CE377DE}" srcOrd="1" destOrd="0" presId="urn:microsoft.com/office/officeart/2005/8/layout/chevron2"/>
    <dgm:cxn modelId="{8301A94D-6329-4205-A079-7EF6C1179878}" type="presParOf" srcId="{F8D41FE2-2B58-48F0-8C21-970F4D898F19}" destId="{CC824678-DCDB-4981-8162-9374CD1C139A}" srcOrd="3" destOrd="0" presId="urn:microsoft.com/office/officeart/2005/8/layout/chevron2"/>
    <dgm:cxn modelId="{2F6FE06D-A919-4140-B199-BAD5423869B7}" type="presParOf" srcId="{F8D41FE2-2B58-48F0-8C21-970F4D898F19}" destId="{1DD81B81-C079-42CB-B51B-C8042984149A}" srcOrd="4" destOrd="0" presId="urn:microsoft.com/office/officeart/2005/8/layout/chevron2"/>
    <dgm:cxn modelId="{BEE063F9-A806-46FC-9AC5-6B4411E7C966}" type="presParOf" srcId="{1DD81B81-C079-42CB-B51B-C8042984149A}" destId="{3C03E5FC-EC44-403E-BA42-0E11BB2DC3AA}" srcOrd="0" destOrd="0" presId="urn:microsoft.com/office/officeart/2005/8/layout/chevron2"/>
    <dgm:cxn modelId="{71A331F5-CEC5-45D2-A877-B9497B0AC8A2}" type="presParOf" srcId="{1DD81B81-C079-42CB-B51B-C8042984149A}" destId="{BB2A3FF9-ECEF-4E9A-90B5-B5A053E08CDD}" srcOrd="1" destOrd="0" presId="urn:microsoft.com/office/officeart/2005/8/layout/chevron2"/>
    <dgm:cxn modelId="{07FBBE37-F0CF-4A37-9326-E99FA1ED00E8}" type="presParOf" srcId="{F8D41FE2-2B58-48F0-8C21-970F4D898F19}" destId="{C62F3CA5-664A-4A20-B7FC-DCF896F865D6}" srcOrd="5" destOrd="0" presId="urn:microsoft.com/office/officeart/2005/8/layout/chevron2"/>
    <dgm:cxn modelId="{FEC1DD07-566D-4981-9CCE-A72628BD25B4}" type="presParOf" srcId="{F8D41FE2-2B58-48F0-8C21-970F4D898F19}" destId="{B7B5DB56-4EC7-418C-B969-E83E7C7B9DBB}" srcOrd="6" destOrd="0" presId="urn:microsoft.com/office/officeart/2005/8/layout/chevron2"/>
    <dgm:cxn modelId="{EDE080A4-FF21-4208-86D1-7B55C7442681}" type="presParOf" srcId="{B7B5DB56-4EC7-418C-B969-E83E7C7B9DBB}" destId="{5F05F57C-25DE-4F74-9FED-91E530E04B06}" srcOrd="0" destOrd="0" presId="urn:microsoft.com/office/officeart/2005/8/layout/chevron2"/>
    <dgm:cxn modelId="{517BD629-5E8B-4D17-88CF-2D7A0F13A36D}" type="presParOf" srcId="{B7B5DB56-4EC7-418C-B969-E83E7C7B9DBB}" destId="{8027CFB3-598C-4A8A-97AA-7E16F084C43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9F983A-F9BE-415F-9426-5E6FE641C783}" type="doc">
      <dgm:prSet loTypeId="urn:microsoft.com/office/officeart/2005/8/layout/arrow1" loCatId="relationship" qsTypeId="urn:microsoft.com/office/officeart/2005/8/quickstyle/simple1" qsCatId="simple" csTypeId="urn:microsoft.com/office/officeart/2005/8/colors/accent1_2" csCatId="accent1" phldr="1"/>
      <dgm:spPr/>
    </dgm:pt>
    <dgm:pt modelId="{7C3883E8-A672-458B-8B8B-265CF5279E82}">
      <dgm:prSet phldrT="[Text]"/>
      <dgm:spPr/>
      <dgm:t>
        <a:bodyPr/>
        <a:lstStyle/>
        <a:p>
          <a:r>
            <a:rPr lang="en-US" dirty="0"/>
            <a:t>Pass by Value</a:t>
          </a:r>
        </a:p>
      </dgm:t>
    </dgm:pt>
    <dgm:pt modelId="{A5ADEAE2-3D52-4A56-B35B-577650208AB6}" type="parTrans" cxnId="{5DC796DA-3E71-4AF9-918F-69EE44557DE8}">
      <dgm:prSet/>
      <dgm:spPr/>
      <dgm:t>
        <a:bodyPr/>
        <a:lstStyle/>
        <a:p>
          <a:endParaRPr lang="en-US"/>
        </a:p>
      </dgm:t>
    </dgm:pt>
    <dgm:pt modelId="{E9D61310-80C9-4D50-A2F4-75DB81E58C84}" type="sibTrans" cxnId="{5DC796DA-3E71-4AF9-918F-69EE44557DE8}">
      <dgm:prSet/>
      <dgm:spPr/>
      <dgm:t>
        <a:bodyPr/>
        <a:lstStyle/>
        <a:p>
          <a:endParaRPr lang="en-US"/>
        </a:p>
      </dgm:t>
    </dgm:pt>
    <dgm:pt modelId="{1EB8BB19-036E-4F12-AA75-57689E1A4655}">
      <dgm:prSet phldrT="[Text]"/>
      <dgm:spPr/>
      <dgm:t>
        <a:bodyPr/>
        <a:lstStyle/>
        <a:p>
          <a:r>
            <a:rPr lang="en-US" dirty="0"/>
            <a:t>Pass by Reference</a:t>
          </a:r>
        </a:p>
      </dgm:t>
    </dgm:pt>
    <dgm:pt modelId="{EE1C6A26-C5E6-4D6F-A988-63AC71311FC5}" type="parTrans" cxnId="{9CDF3109-F077-4277-9BBC-DBD679966956}">
      <dgm:prSet/>
      <dgm:spPr/>
      <dgm:t>
        <a:bodyPr/>
        <a:lstStyle/>
        <a:p>
          <a:endParaRPr lang="en-US"/>
        </a:p>
      </dgm:t>
    </dgm:pt>
    <dgm:pt modelId="{1DA1EBC8-2876-4C60-9B87-DE0FA7EC942A}" type="sibTrans" cxnId="{9CDF3109-F077-4277-9BBC-DBD679966956}">
      <dgm:prSet/>
      <dgm:spPr/>
      <dgm:t>
        <a:bodyPr/>
        <a:lstStyle/>
        <a:p>
          <a:endParaRPr lang="en-US"/>
        </a:p>
      </dgm:t>
    </dgm:pt>
    <dgm:pt modelId="{80793FAD-49A4-4CD0-8D80-26FDA9689A9F}" type="pres">
      <dgm:prSet presAssocID="{879F983A-F9BE-415F-9426-5E6FE641C783}" presName="cycle" presStyleCnt="0">
        <dgm:presLayoutVars>
          <dgm:dir/>
          <dgm:resizeHandles val="exact"/>
        </dgm:presLayoutVars>
      </dgm:prSet>
      <dgm:spPr/>
    </dgm:pt>
    <dgm:pt modelId="{C49CC6C2-F4A6-4EAB-B8F8-D813EAA747D5}" type="pres">
      <dgm:prSet presAssocID="{7C3883E8-A672-458B-8B8B-265CF5279E82}" presName="arrow" presStyleLbl="node1" presStyleIdx="0" presStyleCnt="2">
        <dgm:presLayoutVars>
          <dgm:bulletEnabled val="1"/>
        </dgm:presLayoutVars>
      </dgm:prSet>
      <dgm:spPr/>
    </dgm:pt>
    <dgm:pt modelId="{13CCBB00-63DB-4878-8F3E-E0700DADFF90}" type="pres">
      <dgm:prSet presAssocID="{1EB8BB19-036E-4F12-AA75-57689E1A4655}" presName="arrow" presStyleLbl="node1" presStyleIdx="1" presStyleCnt="2">
        <dgm:presLayoutVars>
          <dgm:bulletEnabled val="1"/>
        </dgm:presLayoutVars>
      </dgm:prSet>
      <dgm:spPr/>
    </dgm:pt>
  </dgm:ptLst>
  <dgm:cxnLst>
    <dgm:cxn modelId="{22AFB906-5411-4786-885B-49797FDE6E3E}" type="presOf" srcId="{879F983A-F9BE-415F-9426-5E6FE641C783}" destId="{80793FAD-49A4-4CD0-8D80-26FDA9689A9F}" srcOrd="0" destOrd="0" presId="urn:microsoft.com/office/officeart/2005/8/layout/arrow1"/>
    <dgm:cxn modelId="{9CDF3109-F077-4277-9BBC-DBD679966956}" srcId="{879F983A-F9BE-415F-9426-5E6FE641C783}" destId="{1EB8BB19-036E-4F12-AA75-57689E1A4655}" srcOrd="1" destOrd="0" parTransId="{EE1C6A26-C5E6-4D6F-A988-63AC71311FC5}" sibTransId="{1DA1EBC8-2876-4C60-9B87-DE0FA7EC942A}"/>
    <dgm:cxn modelId="{3FCF7E54-59FA-4C61-8E60-375E42C5BBFC}" type="presOf" srcId="{7C3883E8-A672-458B-8B8B-265CF5279E82}" destId="{C49CC6C2-F4A6-4EAB-B8F8-D813EAA747D5}" srcOrd="0" destOrd="0" presId="urn:microsoft.com/office/officeart/2005/8/layout/arrow1"/>
    <dgm:cxn modelId="{AF0EBB7A-95FD-4117-A3D0-17860FC550EA}" type="presOf" srcId="{1EB8BB19-036E-4F12-AA75-57689E1A4655}" destId="{13CCBB00-63DB-4878-8F3E-E0700DADFF90}" srcOrd="0" destOrd="0" presId="urn:microsoft.com/office/officeart/2005/8/layout/arrow1"/>
    <dgm:cxn modelId="{5DC796DA-3E71-4AF9-918F-69EE44557DE8}" srcId="{879F983A-F9BE-415F-9426-5E6FE641C783}" destId="{7C3883E8-A672-458B-8B8B-265CF5279E82}" srcOrd="0" destOrd="0" parTransId="{A5ADEAE2-3D52-4A56-B35B-577650208AB6}" sibTransId="{E9D61310-80C9-4D50-A2F4-75DB81E58C84}"/>
    <dgm:cxn modelId="{9CFA2D3F-80D3-4A92-9B04-0E1B1AE94B25}" type="presParOf" srcId="{80793FAD-49A4-4CD0-8D80-26FDA9689A9F}" destId="{C49CC6C2-F4A6-4EAB-B8F8-D813EAA747D5}" srcOrd="0" destOrd="0" presId="urn:microsoft.com/office/officeart/2005/8/layout/arrow1"/>
    <dgm:cxn modelId="{61C9F351-319C-4BB2-86DB-2B6BB3867DD9}" type="presParOf" srcId="{80793FAD-49A4-4CD0-8D80-26FDA9689A9F}" destId="{13CCBB00-63DB-4878-8F3E-E0700DADFF90}" srcOrd="1" destOrd="0" presId="urn:microsoft.com/office/officeart/2005/8/layout/arrow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34B468-A363-48CD-B9D6-4E60A1F100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F94F1C0-0CF9-41A9-803A-71BE9C505B37}">
      <dgm:prSet phldrT="[Text]" custT="1"/>
      <dgm:spPr/>
      <dgm:t>
        <a:bodyPr/>
        <a:lstStyle/>
        <a:p>
          <a:r>
            <a:rPr lang="en-US" sz="2200" b="0" i="0" dirty="0"/>
            <a:t>When a method is invoked, a new storage location is created for each value parameter. The values of the actual parameters are copied into them. Hence, the changes made to the parameter inside the invoked method have no effect on the argument.</a:t>
          </a:r>
          <a:endParaRPr lang="en-US" sz="2200" dirty="0"/>
        </a:p>
      </dgm:t>
    </dgm:pt>
    <dgm:pt modelId="{C8B99E4A-8D58-4FC5-AC0E-8C2F009D3F8E}" type="parTrans" cxnId="{E72D4BE5-ADDA-414D-B8D5-874DDCF9CAF3}">
      <dgm:prSet/>
      <dgm:spPr/>
      <dgm:t>
        <a:bodyPr/>
        <a:lstStyle/>
        <a:p>
          <a:endParaRPr lang="en-US" sz="2200"/>
        </a:p>
      </dgm:t>
    </dgm:pt>
    <dgm:pt modelId="{17C624EB-72AA-4BE6-8EE7-BB666ACDE917}" type="sibTrans" cxnId="{E72D4BE5-ADDA-414D-B8D5-874DDCF9CAF3}">
      <dgm:prSet/>
      <dgm:spPr/>
      <dgm:t>
        <a:bodyPr/>
        <a:lstStyle/>
        <a:p>
          <a:endParaRPr lang="en-US" sz="2200"/>
        </a:p>
      </dgm:t>
    </dgm:pt>
    <dgm:pt modelId="{C7EEFBE2-EA0A-49DE-8A00-3C105B002D26}">
      <dgm:prSet custT="1"/>
      <dgm:spPr/>
      <dgm:t>
        <a:bodyPr/>
        <a:lstStyle/>
        <a:p>
          <a:r>
            <a:rPr lang="en-US" sz="2200" b="1" i="1" dirty="0">
              <a:solidFill>
                <a:srgbClr val="FFFF00"/>
              </a:solidFill>
            </a:rPr>
            <a:t>Practice_5</a:t>
          </a:r>
          <a:r>
            <a:rPr lang="en-US" sz="2200" b="0" i="0" dirty="0"/>
            <a:t> declares a variable </a:t>
          </a:r>
          <a:r>
            <a:rPr lang="en-US" sz="2200" b="1" i="0" dirty="0" err="1">
              <a:solidFill>
                <a:srgbClr val="FFFF00"/>
              </a:solidFill>
            </a:rPr>
            <a:t>num</a:t>
          </a:r>
          <a:r>
            <a:rPr lang="en-US" sz="2200" b="0" i="0" dirty="0"/>
            <a:t> which is initially </a:t>
          </a:r>
          <a:r>
            <a:rPr lang="en-US" sz="2200" b="0" i="0" dirty="0">
              <a:solidFill>
                <a:srgbClr val="00B0F0"/>
              </a:solidFill>
            </a:rPr>
            <a:t>5</a:t>
          </a:r>
          <a:r>
            <a:rPr lang="en-US" sz="2200" b="0" i="0" dirty="0"/>
            <a:t>. The variable is passed as parameter (by value) to the </a:t>
          </a:r>
          <a:r>
            <a:rPr lang="en-US" sz="2200" b="1" i="1" dirty="0" err="1">
              <a:solidFill>
                <a:srgbClr val="FFFF00"/>
              </a:solidFill>
            </a:rPr>
            <a:t>mutate_num_to_zero</a:t>
          </a:r>
          <a:r>
            <a:rPr lang="en-US" sz="2200" b="1" i="1" dirty="0">
              <a:solidFill>
                <a:srgbClr val="FFFF00"/>
              </a:solidFill>
            </a:rPr>
            <a:t>()</a:t>
          </a:r>
          <a:r>
            <a:rPr lang="en-US" sz="2200" b="0" i="0" dirty="0"/>
            <a:t>function, which changes the value to </a:t>
          </a:r>
          <a:r>
            <a:rPr lang="en-US" sz="2200" b="0" i="0" dirty="0">
              <a:solidFill>
                <a:srgbClr val="00B0F0"/>
              </a:solidFill>
            </a:rPr>
            <a:t>0</a:t>
          </a:r>
          <a:r>
            <a:rPr lang="en-US" sz="2200" b="0" i="0" dirty="0"/>
            <a:t>. After the function call, when control returns back to main method the value will be the same.</a:t>
          </a:r>
        </a:p>
      </dgm:t>
    </dgm:pt>
    <dgm:pt modelId="{EF45EEC2-A3B7-45F1-99BE-7E5EA85B0F19}" type="parTrans" cxnId="{AD74345C-E290-4236-AC8F-D69CD2671502}">
      <dgm:prSet/>
      <dgm:spPr/>
      <dgm:t>
        <a:bodyPr/>
        <a:lstStyle/>
        <a:p>
          <a:endParaRPr lang="en-US" sz="2200"/>
        </a:p>
      </dgm:t>
    </dgm:pt>
    <dgm:pt modelId="{8DA080EF-4FB3-4343-B990-C2C4EACCF68D}" type="sibTrans" cxnId="{AD74345C-E290-4236-AC8F-D69CD2671502}">
      <dgm:prSet/>
      <dgm:spPr/>
      <dgm:t>
        <a:bodyPr/>
        <a:lstStyle/>
        <a:p>
          <a:endParaRPr lang="en-US" sz="2200"/>
        </a:p>
      </dgm:t>
    </dgm:pt>
    <dgm:pt modelId="{115A7013-92F4-47FC-ADD8-49D1683D8DF6}" type="pres">
      <dgm:prSet presAssocID="{CF34B468-A363-48CD-B9D6-4E60A1F10012}" presName="linear" presStyleCnt="0">
        <dgm:presLayoutVars>
          <dgm:animLvl val="lvl"/>
          <dgm:resizeHandles val="exact"/>
        </dgm:presLayoutVars>
      </dgm:prSet>
      <dgm:spPr/>
    </dgm:pt>
    <dgm:pt modelId="{4FEE3540-B21F-43C0-8DFE-0C7CD1A09C49}" type="pres">
      <dgm:prSet presAssocID="{DF94F1C0-0CF9-41A9-803A-71BE9C505B37}" presName="parentText" presStyleLbl="node1" presStyleIdx="0" presStyleCnt="2">
        <dgm:presLayoutVars>
          <dgm:chMax val="0"/>
          <dgm:bulletEnabled val="1"/>
        </dgm:presLayoutVars>
      </dgm:prSet>
      <dgm:spPr/>
    </dgm:pt>
    <dgm:pt modelId="{F9196CAA-9D9F-42DE-A4E3-FF07D55DA930}" type="pres">
      <dgm:prSet presAssocID="{17C624EB-72AA-4BE6-8EE7-BB666ACDE917}" presName="spacer" presStyleCnt="0"/>
      <dgm:spPr/>
    </dgm:pt>
    <dgm:pt modelId="{8E8BD910-A24E-4DAA-8F11-B4E6E0E0CA2F}" type="pres">
      <dgm:prSet presAssocID="{C7EEFBE2-EA0A-49DE-8A00-3C105B002D26}" presName="parentText" presStyleLbl="node1" presStyleIdx="1" presStyleCnt="2">
        <dgm:presLayoutVars>
          <dgm:chMax val="0"/>
          <dgm:bulletEnabled val="1"/>
        </dgm:presLayoutVars>
      </dgm:prSet>
      <dgm:spPr/>
    </dgm:pt>
  </dgm:ptLst>
  <dgm:cxnLst>
    <dgm:cxn modelId="{AD74345C-E290-4236-AC8F-D69CD2671502}" srcId="{CF34B468-A363-48CD-B9D6-4E60A1F10012}" destId="{C7EEFBE2-EA0A-49DE-8A00-3C105B002D26}" srcOrd="1" destOrd="0" parTransId="{EF45EEC2-A3B7-45F1-99BE-7E5EA85B0F19}" sibTransId="{8DA080EF-4FB3-4343-B990-C2C4EACCF68D}"/>
    <dgm:cxn modelId="{78335548-5B87-409D-BDBD-EC5B343DFE92}" type="presOf" srcId="{C7EEFBE2-EA0A-49DE-8A00-3C105B002D26}" destId="{8E8BD910-A24E-4DAA-8F11-B4E6E0E0CA2F}" srcOrd="0" destOrd="0" presId="urn:microsoft.com/office/officeart/2005/8/layout/vList2"/>
    <dgm:cxn modelId="{6D25E6C1-1CF8-43D4-832E-69EBB5E4C68A}" type="presOf" srcId="{DF94F1C0-0CF9-41A9-803A-71BE9C505B37}" destId="{4FEE3540-B21F-43C0-8DFE-0C7CD1A09C49}" srcOrd="0" destOrd="0" presId="urn:microsoft.com/office/officeart/2005/8/layout/vList2"/>
    <dgm:cxn modelId="{E72D4BE5-ADDA-414D-B8D5-874DDCF9CAF3}" srcId="{CF34B468-A363-48CD-B9D6-4E60A1F10012}" destId="{DF94F1C0-0CF9-41A9-803A-71BE9C505B37}" srcOrd="0" destOrd="0" parTransId="{C8B99E4A-8D58-4FC5-AC0E-8C2F009D3F8E}" sibTransId="{17C624EB-72AA-4BE6-8EE7-BB666ACDE917}"/>
    <dgm:cxn modelId="{F0938CF9-EB1F-4EA4-A284-80DABA62E4B1}" type="presOf" srcId="{CF34B468-A363-48CD-B9D6-4E60A1F10012}" destId="{115A7013-92F4-47FC-ADD8-49D1683D8DF6}" srcOrd="0" destOrd="0" presId="urn:microsoft.com/office/officeart/2005/8/layout/vList2"/>
    <dgm:cxn modelId="{C5058E98-E9D9-4CDE-A8ED-0B3F61F564E8}" type="presParOf" srcId="{115A7013-92F4-47FC-ADD8-49D1683D8DF6}" destId="{4FEE3540-B21F-43C0-8DFE-0C7CD1A09C49}" srcOrd="0" destOrd="0" presId="urn:microsoft.com/office/officeart/2005/8/layout/vList2"/>
    <dgm:cxn modelId="{04C0AFDC-5B1C-430A-955A-FC4B0DC8A5DA}" type="presParOf" srcId="{115A7013-92F4-47FC-ADD8-49D1683D8DF6}" destId="{F9196CAA-9D9F-42DE-A4E3-FF07D55DA930}" srcOrd="1" destOrd="0" presId="urn:microsoft.com/office/officeart/2005/8/layout/vList2"/>
    <dgm:cxn modelId="{D019A455-4707-4506-8808-99CBE84A969B}" type="presParOf" srcId="{115A7013-92F4-47FC-ADD8-49D1683D8DF6}" destId="{8E8BD910-A24E-4DAA-8F11-B4E6E0E0CA2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34B468-A363-48CD-B9D6-4E60A1F100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F94F1C0-0CF9-41A9-803A-71BE9C505B37}">
      <dgm:prSet phldrT="[Text]" custT="1"/>
      <dgm:spPr/>
      <dgm:t>
        <a:bodyPr/>
        <a:lstStyle/>
        <a:p>
          <a:r>
            <a:rPr lang="en-US" sz="2200" b="0" i="0" dirty="0"/>
            <a:t>When you pass parameters by reference, unlike value parameters, a new storage location is not created for these parameters. The reference parameters represent the same memory location as the actual parameters that are supplied to the method. Parameter values can be passed by reference by prefixing the variable name with an </a:t>
          </a:r>
          <a:r>
            <a:rPr lang="en-US" sz="2200" b="1" i="0" dirty="0"/>
            <a:t>&amp; </a:t>
          </a:r>
          <a:r>
            <a:rPr lang="en-US" sz="2200" b="0" i="0" dirty="0"/>
            <a:t>.</a:t>
          </a:r>
          <a:endParaRPr lang="en-US" sz="2200" dirty="0"/>
        </a:p>
      </dgm:t>
    </dgm:pt>
    <dgm:pt modelId="{C8B99E4A-8D58-4FC5-AC0E-8C2F009D3F8E}" type="parTrans" cxnId="{E72D4BE5-ADDA-414D-B8D5-874DDCF9CAF3}">
      <dgm:prSet/>
      <dgm:spPr/>
      <dgm:t>
        <a:bodyPr/>
        <a:lstStyle/>
        <a:p>
          <a:endParaRPr lang="en-US" sz="2200"/>
        </a:p>
      </dgm:t>
    </dgm:pt>
    <dgm:pt modelId="{17C624EB-72AA-4BE6-8EE7-BB666ACDE917}" type="sibTrans" cxnId="{E72D4BE5-ADDA-414D-B8D5-874DDCF9CAF3}">
      <dgm:prSet/>
      <dgm:spPr/>
      <dgm:t>
        <a:bodyPr/>
        <a:lstStyle/>
        <a:p>
          <a:endParaRPr lang="en-US" sz="2200"/>
        </a:p>
      </dgm:t>
    </dgm:pt>
    <dgm:pt modelId="{6545DD4C-6607-4D40-B935-01031064F29C}">
      <dgm:prSet custT="1"/>
      <dgm:spPr/>
      <dgm:t>
        <a:bodyPr/>
        <a:lstStyle/>
        <a:p>
          <a:r>
            <a:rPr lang="en-US" sz="2200" b="0" i="0" dirty="0"/>
            <a:t>In the </a:t>
          </a:r>
          <a:r>
            <a:rPr lang="en-US" sz="2200" b="1" i="1" dirty="0">
              <a:solidFill>
                <a:srgbClr val="FF0000"/>
              </a:solidFill>
            </a:rPr>
            <a:t>Practice_6</a:t>
          </a:r>
          <a:r>
            <a:rPr lang="en-US" sz="2200" b="0" i="0" dirty="0"/>
            <a:t>, we have a variable </a:t>
          </a:r>
          <a:r>
            <a:rPr lang="en-US" sz="2200" b="1" i="1" dirty="0" err="1">
              <a:solidFill>
                <a:srgbClr val="FF0000"/>
              </a:solidFill>
            </a:rPr>
            <a:t>num</a:t>
          </a:r>
          <a:r>
            <a:rPr lang="en-US" sz="2200" b="0" i="0" dirty="0"/>
            <a:t>, which is initially </a:t>
          </a:r>
          <a:r>
            <a:rPr lang="en-US" sz="2200" b="1" i="0" dirty="0"/>
            <a:t>5</a:t>
          </a:r>
          <a:r>
            <a:rPr lang="en-US" sz="2200" b="0" i="0" dirty="0"/>
            <a:t>. A reference to the variable </a:t>
          </a:r>
          <a:r>
            <a:rPr lang="en-US" sz="2200" b="0" i="0" dirty="0" err="1"/>
            <a:t>num</a:t>
          </a:r>
          <a:r>
            <a:rPr lang="en-US" sz="2200" b="0" i="0" dirty="0"/>
            <a:t> is passed to the </a:t>
          </a:r>
          <a:r>
            <a:rPr lang="en-US" sz="2200" b="1" i="1" dirty="0" err="1">
              <a:solidFill>
                <a:srgbClr val="FF0000"/>
              </a:solidFill>
            </a:rPr>
            <a:t>mutate_num_to_zero</a:t>
          </a:r>
          <a:r>
            <a:rPr lang="en-US" sz="2200" b="1" i="1" dirty="0">
              <a:solidFill>
                <a:srgbClr val="FF0000"/>
              </a:solidFill>
            </a:rPr>
            <a:t>()</a:t>
          </a:r>
          <a:r>
            <a:rPr lang="en-US" sz="2200" b="0" i="0" dirty="0"/>
            <a:t> function. The function operates on the original variable. After the function call, when control returns back to main method, the value of the original variable will be the zero.</a:t>
          </a:r>
        </a:p>
      </dgm:t>
    </dgm:pt>
    <dgm:pt modelId="{B5E37BFC-1A0D-42D8-9EDF-0D7BA36B0911}" type="parTrans" cxnId="{0C0266E2-5B2D-4C03-86FF-4332610E757C}">
      <dgm:prSet/>
      <dgm:spPr/>
      <dgm:t>
        <a:bodyPr/>
        <a:lstStyle/>
        <a:p>
          <a:endParaRPr lang="en-US" sz="2200"/>
        </a:p>
      </dgm:t>
    </dgm:pt>
    <dgm:pt modelId="{A3D659AE-3BFA-4353-993F-AC8DD049EF17}" type="sibTrans" cxnId="{0C0266E2-5B2D-4C03-86FF-4332610E757C}">
      <dgm:prSet/>
      <dgm:spPr/>
      <dgm:t>
        <a:bodyPr/>
        <a:lstStyle/>
        <a:p>
          <a:endParaRPr lang="en-US" sz="2200"/>
        </a:p>
      </dgm:t>
    </dgm:pt>
    <dgm:pt modelId="{B1A7C677-20F2-4B4A-8640-D4B7CF0872E2}">
      <dgm:prSet phldrT="[Text]" custT="1"/>
      <dgm:spPr/>
      <dgm:t>
        <a:bodyPr/>
        <a:lstStyle/>
        <a:p>
          <a:endParaRPr lang="en-US" sz="2200" dirty="0"/>
        </a:p>
      </dgm:t>
    </dgm:pt>
    <dgm:pt modelId="{47ADDB22-17A2-4151-B72A-BFAC6A1CF400}" type="parTrans" cxnId="{F046382F-ADE4-41FB-8A38-A83F7439DFA9}">
      <dgm:prSet/>
      <dgm:spPr/>
      <dgm:t>
        <a:bodyPr/>
        <a:lstStyle/>
        <a:p>
          <a:endParaRPr lang="en-US" sz="2200"/>
        </a:p>
      </dgm:t>
    </dgm:pt>
    <dgm:pt modelId="{86D6D52E-B877-44A8-8A81-B7ABAA516F99}" type="sibTrans" cxnId="{F046382F-ADE4-41FB-8A38-A83F7439DFA9}">
      <dgm:prSet/>
      <dgm:spPr/>
      <dgm:t>
        <a:bodyPr/>
        <a:lstStyle/>
        <a:p>
          <a:endParaRPr lang="en-US" sz="2200"/>
        </a:p>
      </dgm:t>
    </dgm:pt>
    <dgm:pt modelId="{80BFA286-C566-4101-88DF-FC64E1657FBF}">
      <dgm:prSet custT="1"/>
      <dgm:spPr/>
      <dgm:t>
        <a:bodyPr/>
        <a:lstStyle/>
        <a:p>
          <a:endParaRPr lang="en-US" sz="2200" b="0" i="0" dirty="0"/>
        </a:p>
      </dgm:t>
    </dgm:pt>
    <dgm:pt modelId="{7E825FF1-E672-4EE3-8462-C416D0339C10}" type="parTrans" cxnId="{A5881C00-CC3B-4CA0-9F87-15B637686C6B}">
      <dgm:prSet/>
      <dgm:spPr/>
      <dgm:t>
        <a:bodyPr/>
        <a:lstStyle/>
        <a:p>
          <a:endParaRPr lang="en-US" sz="2200"/>
        </a:p>
      </dgm:t>
    </dgm:pt>
    <dgm:pt modelId="{8F7716CF-A1FD-4B35-8E40-90A6F6A836AE}" type="sibTrans" cxnId="{A5881C00-CC3B-4CA0-9F87-15B637686C6B}">
      <dgm:prSet/>
      <dgm:spPr/>
      <dgm:t>
        <a:bodyPr/>
        <a:lstStyle/>
        <a:p>
          <a:endParaRPr lang="en-US" sz="2200"/>
        </a:p>
      </dgm:t>
    </dgm:pt>
    <dgm:pt modelId="{115A7013-92F4-47FC-ADD8-49D1683D8DF6}" type="pres">
      <dgm:prSet presAssocID="{CF34B468-A363-48CD-B9D6-4E60A1F10012}" presName="linear" presStyleCnt="0">
        <dgm:presLayoutVars>
          <dgm:animLvl val="lvl"/>
          <dgm:resizeHandles val="exact"/>
        </dgm:presLayoutVars>
      </dgm:prSet>
      <dgm:spPr/>
    </dgm:pt>
    <dgm:pt modelId="{54C3F4B0-C695-43E7-991F-31894497FE32}" type="pres">
      <dgm:prSet presAssocID="{B1A7C677-20F2-4B4A-8640-D4B7CF0872E2}" presName="parentText" presStyleLbl="node1" presStyleIdx="0" presStyleCnt="2">
        <dgm:presLayoutVars>
          <dgm:chMax val="0"/>
          <dgm:bulletEnabled val="1"/>
        </dgm:presLayoutVars>
      </dgm:prSet>
      <dgm:spPr/>
    </dgm:pt>
    <dgm:pt modelId="{9D1D080F-266E-4700-8B1F-B21E19FF1BA4}" type="pres">
      <dgm:prSet presAssocID="{B1A7C677-20F2-4B4A-8640-D4B7CF0872E2}" presName="childText" presStyleLbl="revTx" presStyleIdx="0" presStyleCnt="2">
        <dgm:presLayoutVars>
          <dgm:bulletEnabled val="1"/>
        </dgm:presLayoutVars>
      </dgm:prSet>
      <dgm:spPr/>
    </dgm:pt>
    <dgm:pt modelId="{FDFDBF75-19FE-41F6-9D07-E5B65A93A8D8}" type="pres">
      <dgm:prSet presAssocID="{80BFA286-C566-4101-88DF-FC64E1657FBF}" presName="parentText" presStyleLbl="node1" presStyleIdx="1" presStyleCnt="2">
        <dgm:presLayoutVars>
          <dgm:chMax val="0"/>
          <dgm:bulletEnabled val="1"/>
        </dgm:presLayoutVars>
      </dgm:prSet>
      <dgm:spPr/>
    </dgm:pt>
    <dgm:pt modelId="{8DFDC156-CA48-4D0C-8490-819FA9FE3EA1}" type="pres">
      <dgm:prSet presAssocID="{80BFA286-C566-4101-88DF-FC64E1657FBF}" presName="childText" presStyleLbl="revTx" presStyleIdx="1" presStyleCnt="2">
        <dgm:presLayoutVars>
          <dgm:bulletEnabled val="1"/>
        </dgm:presLayoutVars>
      </dgm:prSet>
      <dgm:spPr/>
    </dgm:pt>
  </dgm:ptLst>
  <dgm:cxnLst>
    <dgm:cxn modelId="{A5881C00-CC3B-4CA0-9F87-15B637686C6B}" srcId="{CF34B468-A363-48CD-B9D6-4E60A1F10012}" destId="{80BFA286-C566-4101-88DF-FC64E1657FBF}" srcOrd="1" destOrd="0" parTransId="{7E825FF1-E672-4EE3-8462-C416D0339C10}" sibTransId="{8F7716CF-A1FD-4B35-8E40-90A6F6A836AE}"/>
    <dgm:cxn modelId="{F046382F-ADE4-41FB-8A38-A83F7439DFA9}" srcId="{CF34B468-A363-48CD-B9D6-4E60A1F10012}" destId="{B1A7C677-20F2-4B4A-8640-D4B7CF0872E2}" srcOrd="0" destOrd="0" parTransId="{47ADDB22-17A2-4151-B72A-BFAC6A1CF400}" sibTransId="{86D6D52E-B877-44A8-8A81-B7ABAA516F99}"/>
    <dgm:cxn modelId="{4665E76E-7028-48D1-B497-841B211D7ED4}" type="presOf" srcId="{DF94F1C0-0CF9-41A9-803A-71BE9C505B37}" destId="{9D1D080F-266E-4700-8B1F-B21E19FF1BA4}" srcOrd="0" destOrd="0" presId="urn:microsoft.com/office/officeart/2005/8/layout/vList2"/>
    <dgm:cxn modelId="{D273F286-B011-4D6B-8D9A-4154E0ED8F0C}" type="presOf" srcId="{B1A7C677-20F2-4B4A-8640-D4B7CF0872E2}" destId="{54C3F4B0-C695-43E7-991F-31894497FE32}" srcOrd="0" destOrd="0" presId="urn:microsoft.com/office/officeart/2005/8/layout/vList2"/>
    <dgm:cxn modelId="{A7B7538E-C70A-4CA3-94A0-B2E7D010FF42}" type="presOf" srcId="{80BFA286-C566-4101-88DF-FC64E1657FBF}" destId="{FDFDBF75-19FE-41F6-9D07-E5B65A93A8D8}" srcOrd="0" destOrd="0" presId="urn:microsoft.com/office/officeart/2005/8/layout/vList2"/>
    <dgm:cxn modelId="{AFDBA7AB-0486-4834-9D3B-13F8F6FF8AC2}" type="presOf" srcId="{CF34B468-A363-48CD-B9D6-4E60A1F10012}" destId="{115A7013-92F4-47FC-ADD8-49D1683D8DF6}" srcOrd="0" destOrd="0" presId="urn:microsoft.com/office/officeart/2005/8/layout/vList2"/>
    <dgm:cxn modelId="{0C0266E2-5B2D-4C03-86FF-4332610E757C}" srcId="{80BFA286-C566-4101-88DF-FC64E1657FBF}" destId="{6545DD4C-6607-4D40-B935-01031064F29C}" srcOrd="0" destOrd="0" parTransId="{B5E37BFC-1A0D-42D8-9EDF-0D7BA36B0911}" sibTransId="{A3D659AE-3BFA-4353-993F-AC8DD049EF17}"/>
    <dgm:cxn modelId="{E72D4BE5-ADDA-414D-B8D5-874DDCF9CAF3}" srcId="{B1A7C677-20F2-4B4A-8640-D4B7CF0872E2}" destId="{DF94F1C0-0CF9-41A9-803A-71BE9C505B37}" srcOrd="0" destOrd="0" parTransId="{C8B99E4A-8D58-4FC5-AC0E-8C2F009D3F8E}" sibTransId="{17C624EB-72AA-4BE6-8EE7-BB666ACDE917}"/>
    <dgm:cxn modelId="{14A8A2F4-23B4-4125-9AB9-1EDC77497938}" type="presOf" srcId="{6545DD4C-6607-4D40-B935-01031064F29C}" destId="{8DFDC156-CA48-4D0C-8490-819FA9FE3EA1}" srcOrd="0" destOrd="0" presId="urn:microsoft.com/office/officeart/2005/8/layout/vList2"/>
    <dgm:cxn modelId="{9672C0CC-80F8-4BDF-8815-A5CA6019ED4D}" type="presParOf" srcId="{115A7013-92F4-47FC-ADD8-49D1683D8DF6}" destId="{54C3F4B0-C695-43E7-991F-31894497FE32}" srcOrd="0" destOrd="0" presId="urn:microsoft.com/office/officeart/2005/8/layout/vList2"/>
    <dgm:cxn modelId="{31CA647A-890B-4193-B12D-5EBB1C984347}" type="presParOf" srcId="{115A7013-92F4-47FC-ADD8-49D1683D8DF6}" destId="{9D1D080F-266E-4700-8B1F-B21E19FF1BA4}" srcOrd="1" destOrd="0" presId="urn:microsoft.com/office/officeart/2005/8/layout/vList2"/>
    <dgm:cxn modelId="{D943FAA2-D886-4D66-AB01-7E437CCC8DE2}" type="presParOf" srcId="{115A7013-92F4-47FC-ADD8-49D1683D8DF6}" destId="{FDFDBF75-19FE-41F6-9D07-E5B65A93A8D8}" srcOrd="2" destOrd="0" presId="urn:microsoft.com/office/officeart/2005/8/layout/vList2"/>
    <dgm:cxn modelId="{0C5C2DD8-FE34-474D-B7FA-EC582890F164}" type="presParOf" srcId="{115A7013-92F4-47FC-ADD8-49D1683D8DF6}" destId="{8DFDC156-CA48-4D0C-8490-819FA9FE3EA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6E43-EA38-4949-89E6-97349D8B8831}">
      <dsp:nvSpPr>
        <dsp:cNvPr id="0" name=""/>
        <dsp:cNvSpPr/>
      </dsp:nvSpPr>
      <dsp:spPr>
        <a:xfrm>
          <a:off x="-5678321" y="-869202"/>
          <a:ext cx="6760513" cy="6760513"/>
        </a:xfrm>
        <a:prstGeom prst="blockArc">
          <a:avLst>
            <a:gd name="adj1" fmla="val 18900000"/>
            <a:gd name="adj2" fmla="val 2700000"/>
            <a:gd name="adj3" fmla="val 32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FA74A-7873-4186-9F20-29D281DF8E9A}">
      <dsp:nvSpPr>
        <dsp:cNvPr id="0" name=""/>
        <dsp:cNvSpPr/>
      </dsp:nvSpPr>
      <dsp:spPr>
        <a:xfrm>
          <a:off x="566484" y="386099"/>
          <a:ext cx="7714716" cy="7726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252" tIns="48260" rIns="48260" bIns="48260" numCol="1" spcCol="1270" anchor="ctr" anchorCtr="0">
          <a:noAutofit/>
        </a:bodyPr>
        <a:lstStyle/>
        <a:p>
          <a:pPr marL="0" lvl="0" indent="0" algn="l" defTabSz="844550">
            <a:lnSpc>
              <a:spcPct val="90000"/>
            </a:lnSpc>
            <a:spcBef>
              <a:spcPct val="0"/>
            </a:spcBef>
            <a:spcAft>
              <a:spcPct val="35000"/>
            </a:spcAft>
            <a:buNone/>
          </a:pPr>
          <a:r>
            <a:rPr lang="en-US" sz="1900" b="0" i="0" kern="1200" dirty="0"/>
            <a:t>Functions are the building blocks of readable, maintainable, and reusable code. </a:t>
          </a:r>
          <a:endParaRPr lang="en-US" sz="1900" kern="1200" dirty="0"/>
        </a:p>
      </dsp:txBody>
      <dsp:txXfrm>
        <a:off x="566484" y="386099"/>
        <a:ext cx="7714716" cy="772601"/>
      </dsp:txXfrm>
    </dsp:sp>
    <dsp:sp modelId="{CD600710-54A5-4892-BE13-BA438D66129E}">
      <dsp:nvSpPr>
        <dsp:cNvPr id="0" name=""/>
        <dsp:cNvSpPr/>
      </dsp:nvSpPr>
      <dsp:spPr>
        <a:xfrm>
          <a:off x="83608" y="289524"/>
          <a:ext cx="965751" cy="9657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F31612-6AA0-486B-807A-7720AA8141EE}">
      <dsp:nvSpPr>
        <dsp:cNvPr id="0" name=""/>
        <dsp:cNvSpPr/>
      </dsp:nvSpPr>
      <dsp:spPr>
        <a:xfrm>
          <a:off x="1009434" y="1545202"/>
          <a:ext cx="7271766" cy="7726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252" tIns="48260" rIns="48260" bIns="48260" numCol="1" spcCol="1270" anchor="ctr" anchorCtr="0">
          <a:noAutofit/>
        </a:bodyPr>
        <a:lstStyle/>
        <a:p>
          <a:pPr marL="0" lvl="0" indent="0" algn="l" defTabSz="844550">
            <a:lnSpc>
              <a:spcPct val="90000"/>
            </a:lnSpc>
            <a:spcBef>
              <a:spcPct val="0"/>
            </a:spcBef>
            <a:spcAft>
              <a:spcPct val="35000"/>
            </a:spcAft>
            <a:buNone/>
          </a:pPr>
          <a:r>
            <a:rPr lang="en-US" sz="1900" b="0" i="0" kern="1200" dirty="0"/>
            <a:t>A function is a set of statements to perform a specific task. Functions organize the program into logical blocks of code. </a:t>
          </a:r>
          <a:endParaRPr lang="en-US" sz="1900" kern="1200" dirty="0"/>
        </a:p>
      </dsp:txBody>
      <dsp:txXfrm>
        <a:off x="1009434" y="1545202"/>
        <a:ext cx="7271766" cy="772601"/>
      </dsp:txXfrm>
    </dsp:sp>
    <dsp:sp modelId="{D8D2695A-6752-4EEB-BA17-771C326F344A}">
      <dsp:nvSpPr>
        <dsp:cNvPr id="0" name=""/>
        <dsp:cNvSpPr/>
      </dsp:nvSpPr>
      <dsp:spPr>
        <a:xfrm>
          <a:off x="526558" y="1448627"/>
          <a:ext cx="965751" cy="9657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E56439-8206-4AE1-A6C0-6A7F860D5CB2}">
      <dsp:nvSpPr>
        <dsp:cNvPr id="0" name=""/>
        <dsp:cNvSpPr/>
      </dsp:nvSpPr>
      <dsp:spPr>
        <a:xfrm>
          <a:off x="1009434" y="2704304"/>
          <a:ext cx="7271766" cy="7726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252" tIns="48260" rIns="48260" bIns="48260" numCol="1" spcCol="1270" anchor="ctr" anchorCtr="0">
          <a:noAutofit/>
        </a:bodyPr>
        <a:lstStyle/>
        <a:p>
          <a:pPr marL="0" lvl="0" indent="0" algn="l" defTabSz="844550">
            <a:lnSpc>
              <a:spcPct val="90000"/>
            </a:lnSpc>
            <a:spcBef>
              <a:spcPct val="0"/>
            </a:spcBef>
            <a:spcAft>
              <a:spcPct val="35000"/>
            </a:spcAft>
            <a:buNone/>
          </a:pPr>
          <a:r>
            <a:rPr lang="en-US" sz="1900" b="0" i="0" kern="1200" dirty="0"/>
            <a:t>Once defined, functions may be called to access code. This makes the code reusable. </a:t>
          </a:r>
          <a:endParaRPr lang="en-US" sz="1900" kern="1200" dirty="0"/>
        </a:p>
      </dsp:txBody>
      <dsp:txXfrm>
        <a:off x="1009434" y="2704304"/>
        <a:ext cx="7271766" cy="772601"/>
      </dsp:txXfrm>
    </dsp:sp>
    <dsp:sp modelId="{AB451BDD-058D-4F67-8751-F19CD8899A0C}">
      <dsp:nvSpPr>
        <dsp:cNvPr id="0" name=""/>
        <dsp:cNvSpPr/>
      </dsp:nvSpPr>
      <dsp:spPr>
        <a:xfrm>
          <a:off x="526558" y="2607729"/>
          <a:ext cx="965751" cy="9657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53A737-1722-431A-BBEA-2DE83DD03CA9}">
      <dsp:nvSpPr>
        <dsp:cNvPr id="0" name=""/>
        <dsp:cNvSpPr/>
      </dsp:nvSpPr>
      <dsp:spPr>
        <a:xfrm>
          <a:off x="566484" y="3863407"/>
          <a:ext cx="7714716" cy="7726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3252" tIns="48260" rIns="48260" bIns="48260" numCol="1" spcCol="1270" anchor="ctr" anchorCtr="0">
          <a:noAutofit/>
        </a:bodyPr>
        <a:lstStyle/>
        <a:p>
          <a:pPr marL="0" lvl="0" indent="0" algn="l" defTabSz="844550">
            <a:lnSpc>
              <a:spcPct val="90000"/>
            </a:lnSpc>
            <a:spcBef>
              <a:spcPct val="0"/>
            </a:spcBef>
            <a:spcAft>
              <a:spcPct val="35000"/>
            </a:spcAft>
            <a:buNone/>
          </a:pPr>
          <a:r>
            <a:rPr lang="en-US" sz="1900" b="0" i="0" kern="1200"/>
            <a:t>Moreover</a:t>
          </a:r>
          <a:r>
            <a:rPr lang="en-US" sz="1900" b="0" i="0" kern="1200" dirty="0"/>
            <a:t>, functions make it easy to read and maintain the program’s code.</a:t>
          </a:r>
          <a:endParaRPr lang="en-US" sz="1900" kern="1200" dirty="0"/>
        </a:p>
      </dsp:txBody>
      <dsp:txXfrm>
        <a:off x="566484" y="3863407"/>
        <a:ext cx="7714716" cy="772601"/>
      </dsp:txXfrm>
    </dsp:sp>
    <dsp:sp modelId="{7B51FD75-6C6A-4192-8C5E-7551B396B1EC}">
      <dsp:nvSpPr>
        <dsp:cNvPr id="0" name=""/>
        <dsp:cNvSpPr/>
      </dsp:nvSpPr>
      <dsp:spPr>
        <a:xfrm>
          <a:off x="83608" y="3766832"/>
          <a:ext cx="965751" cy="9657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3F4B0-C695-43E7-991F-31894497FE32}">
      <dsp:nvSpPr>
        <dsp:cNvPr id="0" name=""/>
        <dsp:cNvSpPr/>
      </dsp:nvSpPr>
      <dsp:spPr>
        <a:xfrm>
          <a:off x="0" y="0"/>
          <a:ext cx="8051030" cy="11372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An array is a homogeneous collection of values. Simply put, an array is a collection of values of the same data type.</a:t>
          </a:r>
          <a:endParaRPr lang="en-US" sz="2200" kern="1200" dirty="0"/>
        </a:p>
      </dsp:txBody>
      <dsp:txXfrm>
        <a:off x="55514" y="55514"/>
        <a:ext cx="7940002" cy="1026180"/>
      </dsp:txXfrm>
    </dsp:sp>
    <dsp:sp modelId="{340AD3F1-65B2-4483-821C-2FDC7FE80776}">
      <dsp:nvSpPr>
        <dsp:cNvPr id="0" name=""/>
        <dsp:cNvSpPr/>
      </dsp:nvSpPr>
      <dsp:spPr>
        <a:xfrm>
          <a:off x="0" y="1218205"/>
          <a:ext cx="8051030" cy="6220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Features of an Array</a:t>
          </a:r>
        </a:p>
      </dsp:txBody>
      <dsp:txXfrm>
        <a:off x="30368" y="1248573"/>
        <a:ext cx="7990294" cy="561357"/>
      </dsp:txXfrm>
    </dsp:sp>
    <dsp:sp modelId="{9E6B54F8-86C9-47CD-88C4-BBB7412399A2}">
      <dsp:nvSpPr>
        <dsp:cNvPr id="0" name=""/>
        <dsp:cNvSpPr/>
      </dsp:nvSpPr>
      <dsp:spPr>
        <a:xfrm>
          <a:off x="0" y="2072015"/>
          <a:ext cx="8051030" cy="1548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62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An array declaration allocates sequential memory blocks.</a:t>
          </a:r>
          <a:endParaRPr lang="en-US" sz="2000" kern="1200" dirty="0"/>
        </a:p>
        <a:p>
          <a:pPr marL="228600" lvl="1" indent="-228600" algn="l" defTabSz="889000">
            <a:lnSpc>
              <a:spcPct val="90000"/>
            </a:lnSpc>
            <a:spcBef>
              <a:spcPct val="0"/>
            </a:spcBef>
            <a:spcAft>
              <a:spcPct val="20000"/>
            </a:spcAft>
            <a:buChar char="•"/>
          </a:pPr>
          <a:r>
            <a:rPr lang="en-US" sz="2000" b="0" i="0" kern="1200"/>
            <a:t>Arrays are static. This means that an array once initialized cannot be resized.</a:t>
          </a:r>
        </a:p>
        <a:p>
          <a:pPr marL="228600" lvl="1" indent="-228600" algn="l" defTabSz="889000">
            <a:lnSpc>
              <a:spcPct val="90000"/>
            </a:lnSpc>
            <a:spcBef>
              <a:spcPct val="0"/>
            </a:spcBef>
            <a:spcAft>
              <a:spcPct val="20000"/>
            </a:spcAft>
            <a:buChar char="•"/>
          </a:pPr>
          <a:r>
            <a:rPr lang="en-US" sz="2000" b="0" i="0" kern="1200" dirty="0"/>
            <a:t>Each memory block represents an array element.</a:t>
          </a:r>
        </a:p>
        <a:p>
          <a:pPr marL="228600" lvl="1" indent="-228600" algn="l" defTabSz="889000">
            <a:lnSpc>
              <a:spcPct val="90000"/>
            </a:lnSpc>
            <a:spcBef>
              <a:spcPct val="0"/>
            </a:spcBef>
            <a:spcAft>
              <a:spcPct val="20000"/>
            </a:spcAft>
            <a:buChar char="•"/>
          </a:pPr>
          <a:r>
            <a:rPr lang="en-US" sz="2000" b="0" i="0" kern="1200" dirty="0"/>
            <a:t>Array elements are identified by a unique integer called the subscript/ index of the element.</a:t>
          </a:r>
        </a:p>
        <a:p>
          <a:pPr marL="228600" lvl="1" indent="-228600" algn="l" defTabSz="889000">
            <a:lnSpc>
              <a:spcPct val="90000"/>
            </a:lnSpc>
            <a:spcBef>
              <a:spcPct val="0"/>
            </a:spcBef>
            <a:spcAft>
              <a:spcPct val="20000"/>
            </a:spcAft>
            <a:buChar char="•"/>
          </a:pPr>
          <a:r>
            <a:rPr lang="en-US" sz="2000" b="0" i="0" kern="1200"/>
            <a:t>Populating the array elements is known as array initialization.</a:t>
          </a:r>
        </a:p>
        <a:p>
          <a:pPr marL="228600" lvl="1" indent="-228600" algn="l" defTabSz="889000">
            <a:lnSpc>
              <a:spcPct val="90000"/>
            </a:lnSpc>
            <a:spcBef>
              <a:spcPct val="0"/>
            </a:spcBef>
            <a:spcAft>
              <a:spcPct val="20000"/>
            </a:spcAft>
            <a:buChar char="•"/>
          </a:pPr>
          <a:r>
            <a:rPr lang="en-US" sz="2000" b="0" i="0" kern="1200" dirty="0"/>
            <a:t>Array element values can be updated or modified but cannot be deleted.</a:t>
          </a:r>
        </a:p>
      </dsp:txBody>
      <dsp:txXfrm>
        <a:off x="0" y="2072015"/>
        <a:ext cx="8051030" cy="15483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F8F86-E8FF-476A-A9D5-F2181B668E27}">
      <dsp:nvSpPr>
        <dsp:cNvPr id="0" name=""/>
        <dsp:cNvSpPr/>
      </dsp:nvSpPr>
      <dsp:spPr>
        <a:xfrm>
          <a:off x="0" y="35394"/>
          <a:ext cx="8487637" cy="810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The </a:t>
          </a:r>
          <a:r>
            <a:rPr lang="en-US" sz="2100" b="1" i="1" kern="1200" dirty="0">
              <a:solidFill>
                <a:srgbClr val="FFFF00"/>
              </a:solidFill>
            </a:rPr>
            <a:t>{:?}</a:t>
          </a:r>
          <a:r>
            <a:rPr lang="en-US" sz="2100" b="0" i="1" kern="1200" dirty="0"/>
            <a:t> syntax of the </a:t>
          </a:r>
          <a:r>
            <a:rPr lang="en-US" sz="2100" b="1" i="1" kern="1200" dirty="0" err="1">
              <a:solidFill>
                <a:srgbClr val="FFFF00"/>
              </a:solidFill>
            </a:rPr>
            <a:t>println</a:t>
          </a:r>
          <a:r>
            <a:rPr lang="en-US" sz="2100" b="1" i="1" kern="1200" dirty="0">
              <a:solidFill>
                <a:srgbClr val="FFFF00"/>
              </a:solidFill>
            </a:rPr>
            <a:t>!()</a:t>
          </a:r>
          <a:r>
            <a:rPr lang="en-US" sz="2100" b="0" i="0" kern="1200" dirty="0"/>
            <a:t> function is used to print all values in the array. </a:t>
          </a:r>
          <a:endParaRPr lang="en-US" sz="2100" kern="1200" dirty="0"/>
        </a:p>
      </dsp:txBody>
      <dsp:txXfrm>
        <a:off x="39580" y="74974"/>
        <a:ext cx="8408477" cy="731649"/>
      </dsp:txXfrm>
    </dsp:sp>
    <dsp:sp modelId="{FD7BA251-A92D-4FF1-990D-7A4C74B6971C}">
      <dsp:nvSpPr>
        <dsp:cNvPr id="0" name=""/>
        <dsp:cNvSpPr/>
      </dsp:nvSpPr>
      <dsp:spPr>
        <a:xfrm>
          <a:off x="0" y="906684"/>
          <a:ext cx="8487637" cy="810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The </a:t>
          </a:r>
          <a:r>
            <a:rPr lang="en-US" sz="2100" b="1" i="1" kern="1200" dirty="0" err="1">
              <a:solidFill>
                <a:srgbClr val="FFFF00"/>
              </a:solidFill>
            </a:rPr>
            <a:t>len</a:t>
          </a:r>
          <a:r>
            <a:rPr lang="en-US" sz="2100" b="1" i="1" kern="1200" dirty="0">
              <a:solidFill>
                <a:srgbClr val="FFFF00"/>
              </a:solidFill>
            </a:rPr>
            <a:t>()</a:t>
          </a:r>
          <a:r>
            <a:rPr lang="en-US" sz="2100" b="0" i="0" kern="1200" dirty="0"/>
            <a:t> function is used to compute the size of the array.</a:t>
          </a:r>
          <a:endParaRPr lang="en-US" sz="2100" kern="1200" dirty="0"/>
        </a:p>
      </dsp:txBody>
      <dsp:txXfrm>
        <a:off x="39580" y="946264"/>
        <a:ext cx="8408477" cy="731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6E43-EA38-4949-89E6-97349D8B8831}">
      <dsp:nvSpPr>
        <dsp:cNvPr id="0" name=""/>
        <dsp:cNvSpPr/>
      </dsp:nvSpPr>
      <dsp:spPr>
        <a:xfrm>
          <a:off x="-1472742" y="5"/>
          <a:ext cx="1738570" cy="1738570"/>
        </a:xfrm>
        <a:prstGeom prst="blockArc">
          <a:avLst>
            <a:gd name="adj1" fmla="val 18900000"/>
            <a:gd name="adj2" fmla="val 2700000"/>
            <a:gd name="adj3" fmla="val 92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FA74A-7873-4186-9F20-29D281DF8E9A}">
      <dsp:nvSpPr>
        <dsp:cNvPr id="0" name=""/>
        <dsp:cNvSpPr/>
      </dsp:nvSpPr>
      <dsp:spPr>
        <a:xfrm>
          <a:off x="340882" y="442113"/>
          <a:ext cx="8292488" cy="8543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9999" tIns="48260" rIns="48260" bIns="48260" numCol="1" spcCol="1270" anchor="ctr" anchorCtr="0">
          <a:noAutofit/>
        </a:bodyPr>
        <a:lstStyle/>
        <a:p>
          <a:pPr marL="0" lvl="0" indent="0" algn="l" defTabSz="844550">
            <a:lnSpc>
              <a:spcPct val="90000"/>
            </a:lnSpc>
            <a:spcBef>
              <a:spcPct val="0"/>
            </a:spcBef>
            <a:spcAft>
              <a:spcPct val="35000"/>
            </a:spcAft>
            <a:buNone/>
          </a:pPr>
          <a:r>
            <a:rPr lang="en-US" sz="1900" b="0" i="0" kern="1200" dirty="0"/>
            <a:t>A function declaration tells the compiler about a function's name, return type, and parameters. A function definition provides the actual body of the function.</a:t>
          </a:r>
          <a:endParaRPr lang="en-US" sz="1900" kern="1200" dirty="0"/>
        </a:p>
      </dsp:txBody>
      <dsp:txXfrm>
        <a:off x="340882" y="442113"/>
        <a:ext cx="8292488" cy="854354"/>
      </dsp:txXfrm>
    </dsp:sp>
    <dsp:sp modelId="{CD600710-54A5-4892-BE13-BA438D66129E}">
      <dsp:nvSpPr>
        <dsp:cNvPr id="0" name=""/>
        <dsp:cNvSpPr/>
      </dsp:nvSpPr>
      <dsp:spPr>
        <a:xfrm>
          <a:off x="38629" y="489807"/>
          <a:ext cx="758965" cy="75896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DA70D-5B14-4197-9DA7-B0BF42C7DC65}">
      <dsp:nvSpPr>
        <dsp:cNvPr id="0" name=""/>
        <dsp:cNvSpPr/>
      </dsp:nvSpPr>
      <dsp:spPr>
        <a:xfrm rot="5400000">
          <a:off x="-134389" y="135752"/>
          <a:ext cx="895927" cy="6271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314938"/>
        <a:ext cx="627149" cy="268778"/>
      </dsp:txXfrm>
    </dsp:sp>
    <dsp:sp modelId="{3A633480-F305-483C-A2DE-5E502D602421}">
      <dsp:nvSpPr>
        <dsp:cNvPr id="0" name=""/>
        <dsp:cNvSpPr/>
      </dsp:nvSpPr>
      <dsp:spPr>
        <a:xfrm rot="5400000">
          <a:off x="4047913" y="-3419400"/>
          <a:ext cx="582353" cy="7423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A function definition specifies what and how a specific task would be done. Before using a function, it must be defined. </a:t>
          </a:r>
          <a:endParaRPr lang="en-US" sz="1800" kern="1200" dirty="0"/>
        </a:p>
      </dsp:txBody>
      <dsp:txXfrm rot="-5400000">
        <a:off x="627150" y="29791"/>
        <a:ext cx="7395452" cy="525497"/>
      </dsp:txXfrm>
    </dsp:sp>
    <dsp:sp modelId="{DFC3E4A0-CCA9-4207-A0DF-3E1303FEADBD}">
      <dsp:nvSpPr>
        <dsp:cNvPr id="0" name=""/>
        <dsp:cNvSpPr/>
      </dsp:nvSpPr>
      <dsp:spPr>
        <a:xfrm rot="5400000">
          <a:off x="-134389" y="878143"/>
          <a:ext cx="895927" cy="6271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1057329"/>
        <a:ext cx="627149" cy="268778"/>
      </dsp:txXfrm>
    </dsp:sp>
    <dsp:sp modelId="{69606D6C-533E-44D8-B84A-23E970D1D49B}">
      <dsp:nvSpPr>
        <dsp:cNvPr id="0" name=""/>
        <dsp:cNvSpPr/>
      </dsp:nvSpPr>
      <dsp:spPr>
        <a:xfrm rot="5400000">
          <a:off x="4047913" y="-2677009"/>
          <a:ext cx="582353" cy="7423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The function body contains code that should be executed by the function. </a:t>
          </a:r>
          <a:endParaRPr lang="en-US" sz="1800" kern="1200" dirty="0"/>
        </a:p>
      </dsp:txBody>
      <dsp:txXfrm rot="-5400000">
        <a:off x="627150" y="772182"/>
        <a:ext cx="7395452" cy="525497"/>
      </dsp:txXfrm>
    </dsp:sp>
    <dsp:sp modelId="{50E59C4A-2E4D-4DC1-A549-691D214C1001}">
      <dsp:nvSpPr>
        <dsp:cNvPr id="0" name=""/>
        <dsp:cNvSpPr/>
      </dsp:nvSpPr>
      <dsp:spPr>
        <a:xfrm rot="5400000">
          <a:off x="-134389" y="1620534"/>
          <a:ext cx="895927" cy="6271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1799720"/>
        <a:ext cx="627149" cy="268778"/>
      </dsp:txXfrm>
    </dsp:sp>
    <dsp:sp modelId="{E23FD388-06F1-4AFA-B69A-5879DEAF4125}">
      <dsp:nvSpPr>
        <dsp:cNvPr id="0" name=""/>
        <dsp:cNvSpPr/>
      </dsp:nvSpPr>
      <dsp:spPr>
        <a:xfrm rot="5400000">
          <a:off x="4047913" y="-1934618"/>
          <a:ext cx="582353" cy="7423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The rules for naming a function are similar to that of a variable. </a:t>
          </a:r>
          <a:endParaRPr lang="en-US" sz="1800" kern="1200" dirty="0"/>
        </a:p>
      </dsp:txBody>
      <dsp:txXfrm rot="-5400000">
        <a:off x="627150" y="1514573"/>
        <a:ext cx="7395452" cy="525497"/>
      </dsp:txXfrm>
    </dsp:sp>
    <dsp:sp modelId="{85BFD558-3BB3-4E29-9222-E8659EDF90F8}">
      <dsp:nvSpPr>
        <dsp:cNvPr id="0" name=""/>
        <dsp:cNvSpPr/>
      </dsp:nvSpPr>
      <dsp:spPr>
        <a:xfrm rot="5400000">
          <a:off x="-134389" y="2362924"/>
          <a:ext cx="895927" cy="6271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2542110"/>
        <a:ext cx="627149" cy="268778"/>
      </dsp:txXfrm>
    </dsp:sp>
    <dsp:sp modelId="{CF0D8E3B-0D40-4B2F-9FD1-9A962452EC44}">
      <dsp:nvSpPr>
        <dsp:cNvPr id="0" name=""/>
        <dsp:cNvSpPr/>
      </dsp:nvSpPr>
      <dsp:spPr>
        <a:xfrm rot="5400000">
          <a:off x="4047913" y="-1192227"/>
          <a:ext cx="582353" cy="7423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Functions are defined using the </a:t>
          </a:r>
          <a:r>
            <a:rPr lang="en-US" sz="1800" b="1" i="0" kern="1200" dirty="0" err="1"/>
            <a:t>fn</a:t>
          </a:r>
          <a:r>
            <a:rPr lang="en-US" sz="1800" b="0" i="0" kern="1200" dirty="0"/>
            <a:t> keyword.</a:t>
          </a:r>
          <a:endParaRPr lang="en-US" sz="1800" kern="1200" dirty="0"/>
        </a:p>
      </dsp:txBody>
      <dsp:txXfrm rot="-5400000">
        <a:off x="627150" y="2256964"/>
        <a:ext cx="7395452" cy="525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23E5D-66D5-4BBB-AFCE-D9F3E4F303FD}">
      <dsp:nvSpPr>
        <dsp:cNvPr id="0" name=""/>
        <dsp:cNvSpPr/>
      </dsp:nvSpPr>
      <dsp:spPr>
        <a:xfrm>
          <a:off x="27496" y="370273"/>
          <a:ext cx="8396278" cy="690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100000"/>
            </a:lnSpc>
            <a:spcBef>
              <a:spcPct val="0"/>
            </a:spcBef>
            <a:spcAft>
              <a:spcPct val="35000"/>
            </a:spcAft>
            <a:buNone/>
          </a:pPr>
          <a:r>
            <a:rPr lang="en-US" sz="1800" b="0" i="0" kern="1200" dirty="0"/>
            <a:t>A function must be called so as to execute it. This process is termed as </a:t>
          </a:r>
          <a:r>
            <a:rPr lang="en-US" sz="1800" b="1" i="0" kern="1200" dirty="0"/>
            <a:t>function invocation</a:t>
          </a:r>
          <a:r>
            <a:rPr lang="en-US" sz="1800" b="0" i="0" kern="1200" dirty="0"/>
            <a:t>. Values for parameters should be passed when a function is invoked. The function that invokes another function is called the </a:t>
          </a:r>
          <a:r>
            <a:rPr lang="en-US" sz="1800" b="1" i="0" kern="1200" dirty="0"/>
            <a:t>caller function.</a:t>
          </a:r>
          <a:endParaRPr lang="en-US" sz="1800" kern="1200" dirty="0"/>
        </a:p>
      </dsp:txBody>
      <dsp:txXfrm>
        <a:off x="27496" y="370273"/>
        <a:ext cx="8396278" cy="690792"/>
      </dsp:txXfrm>
    </dsp:sp>
    <dsp:sp modelId="{2C6411BA-3D48-4A68-802F-016ECE4087B3}">
      <dsp:nvSpPr>
        <dsp:cNvPr id="0" name=""/>
        <dsp:cNvSpPr/>
      </dsp:nvSpPr>
      <dsp:spPr>
        <a:xfrm>
          <a:off x="27496"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6DD8D-ADB6-42BB-A16E-76E494F4683B}">
      <dsp:nvSpPr>
        <dsp:cNvPr id="0" name=""/>
        <dsp:cNvSpPr/>
      </dsp:nvSpPr>
      <dsp:spPr>
        <a:xfrm>
          <a:off x="1099760"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E026A-05EA-4D8B-B3F0-FC3CE78FAD18}">
      <dsp:nvSpPr>
        <dsp:cNvPr id="0" name=""/>
        <dsp:cNvSpPr/>
      </dsp:nvSpPr>
      <dsp:spPr>
        <a:xfrm>
          <a:off x="2172023"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F31A8-A76B-4911-86A6-6F23606D7EEF}">
      <dsp:nvSpPr>
        <dsp:cNvPr id="0" name=""/>
        <dsp:cNvSpPr/>
      </dsp:nvSpPr>
      <dsp:spPr>
        <a:xfrm>
          <a:off x="3244287"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E0080-747C-4415-9D01-672B955BBE04}">
      <dsp:nvSpPr>
        <dsp:cNvPr id="0" name=""/>
        <dsp:cNvSpPr/>
      </dsp:nvSpPr>
      <dsp:spPr>
        <a:xfrm>
          <a:off x="4316550"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A5825E-48D9-4833-A457-5FD520673C71}">
      <dsp:nvSpPr>
        <dsp:cNvPr id="0" name=""/>
        <dsp:cNvSpPr/>
      </dsp:nvSpPr>
      <dsp:spPr>
        <a:xfrm>
          <a:off x="5388813"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94E8D-E992-4838-B1AC-B0E40CCF4BA1}">
      <dsp:nvSpPr>
        <dsp:cNvPr id="0" name=""/>
        <dsp:cNvSpPr/>
      </dsp:nvSpPr>
      <dsp:spPr>
        <a:xfrm>
          <a:off x="6461077" y="1061066"/>
          <a:ext cx="1013162" cy="16886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A61F5-E906-4DF8-8F3F-AF8723286764}">
      <dsp:nvSpPr>
        <dsp:cNvPr id="0" name=""/>
        <dsp:cNvSpPr/>
      </dsp:nvSpPr>
      <dsp:spPr>
        <a:xfrm>
          <a:off x="0" y="3063"/>
          <a:ext cx="8051030" cy="78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Functions may also return a value along with control, back to the caller. Such functions are called returning functions.</a:t>
          </a:r>
          <a:endParaRPr lang="en-US" sz="1800" kern="1200" dirty="0"/>
        </a:p>
      </dsp:txBody>
      <dsp:txXfrm>
        <a:off x="38381" y="41444"/>
        <a:ext cx="7974268" cy="709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018CF-C03A-45F1-81C5-4888AF4CA551}">
      <dsp:nvSpPr>
        <dsp:cNvPr id="0" name=""/>
        <dsp:cNvSpPr/>
      </dsp:nvSpPr>
      <dsp:spPr>
        <a:xfrm rot="5400000">
          <a:off x="-143853" y="144016"/>
          <a:ext cx="959021" cy="67131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335819"/>
        <a:ext cx="671314" cy="287707"/>
      </dsp:txXfrm>
    </dsp:sp>
    <dsp:sp modelId="{5ADE5BB8-11D9-4950-A285-495D95433271}">
      <dsp:nvSpPr>
        <dsp:cNvPr id="0" name=""/>
        <dsp:cNvSpPr/>
      </dsp:nvSpPr>
      <dsp:spPr>
        <a:xfrm rot="5400000">
          <a:off x="4049490" y="-3378012"/>
          <a:ext cx="623363" cy="73797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Parameters are a mechanism to pass values to functions. </a:t>
          </a:r>
          <a:endParaRPr lang="en-US" sz="1800" kern="1200" dirty="0"/>
        </a:p>
      </dsp:txBody>
      <dsp:txXfrm rot="-5400000">
        <a:off x="671314" y="30594"/>
        <a:ext cx="7349285" cy="562503"/>
      </dsp:txXfrm>
    </dsp:sp>
    <dsp:sp modelId="{1AF4D17F-06B1-4346-A57C-2F8B3E6F0892}">
      <dsp:nvSpPr>
        <dsp:cNvPr id="0" name=""/>
        <dsp:cNvSpPr/>
      </dsp:nvSpPr>
      <dsp:spPr>
        <a:xfrm rot="5400000">
          <a:off x="-143853" y="951070"/>
          <a:ext cx="959021" cy="67131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1142873"/>
        <a:ext cx="671314" cy="287707"/>
      </dsp:txXfrm>
    </dsp:sp>
    <dsp:sp modelId="{E756CB5D-5E2D-4BBF-9DAF-CDFC2CE377DE}">
      <dsp:nvSpPr>
        <dsp:cNvPr id="0" name=""/>
        <dsp:cNvSpPr/>
      </dsp:nvSpPr>
      <dsp:spPr>
        <a:xfrm rot="5400000">
          <a:off x="4049490" y="-2570958"/>
          <a:ext cx="623363" cy="73797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Parameters form a part of the function’s signature. The parameter values are passed to the function during its invocation. </a:t>
          </a:r>
          <a:endParaRPr lang="en-US" sz="1800" kern="1200" dirty="0"/>
        </a:p>
      </dsp:txBody>
      <dsp:txXfrm rot="-5400000">
        <a:off x="671314" y="837648"/>
        <a:ext cx="7349285" cy="562503"/>
      </dsp:txXfrm>
    </dsp:sp>
    <dsp:sp modelId="{3C03E5FC-EC44-403E-BA42-0E11BB2DC3AA}">
      <dsp:nvSpPr>
        <dsp:cNvPr id="0" name=""/>
        <dsp:cNvSpPr/>
      </dsp:nvSpPr>
      <dsp:spPr>
        <a:xfrm rot="5400000">
          <a:off x="-143853" y="1758123"/>
          <a:ext cx="959021" cy="67131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1949926"/>
        <a:ext cx="671314" cy="287707"/>
      </dsp:txXfrm>
    </dsp:sp>
    <dsp:sp modelId="{BB2A3FF9-ECEF-4E9A-90B5-B5A053E08CDD}">
      <dsp:nvSpPr>
        <dsp:cNvPr id="0" name=""/>
        <dsp:cNvSpPr/>
      </dsp:nvSpPr>
      <dsp:spPr>
        <a:xfrm rot="5400000">
          <a:off x="4049490" y="-1763904"/>
          <a:ext cx="623363" cy="73797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Unless explicitly specified, the number of values passed to a function must match the number of parameters defined.</a:t>
          </a:r>
          <a:endParaRPr lang="en-US" sz="1800" kern="1200" dirty="0"/>
        </a:p>
      </dsp:txBody>
      <dsp:txXfrm rot="-5400000">
        <a:off x="671314" y="1644702"/>
        <a:ext cx="7349285" cy="562503"/>
      </dsp:txXfrm>
    </dsp:sp>
    <dsp:sp modelId="{5F05F57C-25DE-4F74-9FED-91E530E04B06}">
      <dsp:nvSpPr>
        <dsp:cNvPr id="0" name=""/>
        <dsp:cNvSpPr/>
      </dsp:nvSpPr>
      <dsp:spPr>
        <a:xfrm rot="5400000">
          <a:off x="-143853" y="2565177"/>
          <a:ext cx="959021" cy="67131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1" y="2756980"/>
        <a:ext cx="671314" cy="287707"/>
      </dsp:txXfrm>
    </dsp:sp>
    <dsp:sp modelId="{8027CFB3-598C-4A8A-97AA-7E16F084C433}">
      <dsp:nvSpPr>
        <dsp:cNvPr id="0" name=""/>
        <dsp:cNvSpPr/>
      </dsp:nvSpPr>
      <dsp:spPr>
        <a:xfrm rot="5400000">
          <a:off x="4049490" y="-956851"/>
          <a:ext cx="623363" cy="737971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Parameters can be passed to a function using:</a:t>
          </a:r>
          <a:endParaRPr lang="en-US" sz="1800" kern="1200" dirty="0"/>
        </a:p>
      </dsp:txBody>
      <dsp:txXfrm rot="-5400000">
        <a:off x="671314" y="2451755"/>
        <a:ext cx="7349285" cy="5625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C6C2-F4A6-4EAB-B8F8-D813EAA747D5}">
      <dsp:nvSpPr>
        <dsp:cNvPr id="0" name=""/>
        <dsp:cNvSpPr/>
      </dsp:nvSpPr>
      <dsp:spPr>
        <a:xfrm rot="16200000">
          <a:off x="184" y="11577"/>
          <a:ext cx="2117728" cy="2117728"/>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Pass by Value</a:t>
          </a:r>
        </a:p>
      </dsp:txBody>
      <dsp:txXfrm rot="5400000">
        <a:off x="370786" y="541009"/>
        <a:ext cx="1747126" cy="1058864"/>
      </dsp:txXfrm>
    </dsp:sp>
    <dsp:sp modelId="{13CCBB00-63DB-4878-8F3E-E0700DADFF90}">
      <dsp:nvSpPr>
        <dsp:cNvPr id="0" name=""/>
        <dsp:cNvSpPr/>
      </dsp:nvSpPr>
      <dsp:spPr>
        <a:xfrm rot="5400000">
          <a:off x="2330402" y="11577"/>
          <a:ext cx="2117728" cy="2117728"/>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Pass by Reference</a:t>
          </a:r>
        </a:p>
      </dsp:txBody>
      <dsp:txXfrm rot="-5400000">
        <a:off x="2330402" y="541009"/>
        <a:ext cx="1747126" cy="10588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E3540-B21F-43C0-8DFE-0C7CD1A09C49}">
      <dsp:nvSpPr>
        <dsp:cNvPr id="0" name=""/>
        <dsp:cNvSpPr/>
      </dsp:nvSpPr>
      <dsp:spPr>
        <a:xfrm>
          <a:off x="0" y="346418"/>
          <a:ext cx="8051030" cy="182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When a method is invoked, a new storage location is created for each value parameter. The values of the actual parameters are copied into them. Hence, the changes made to the parameter inside the invoked method have no effect on the argument.</a:t>
          </a:r>
          <a:endParaRPr lang="en-US" sz="2200" kern="1200" dirty="0"/>
        </a:p>
      </dsp:txBody>
      <dsp:txXfrm>
        <a:off x="89099" y="435517"/>
        <a:ext cx="7872832" cy="1647002"/>
      </dsp:txXfrm>
    </dsp:sp>
    <dsp:sp modelId="{8E8BD910-A24E-4DAA-8F11-B4E6E0E0CA2F}">
      <dsp:nvSpPr>
        <dsp:cNvPr id="0" name=""/>
        <dsp:cNvSpPr/>
      </dsp:nvSpPr>
      <dsp:spPr>
        <a:xfrm>
          <a:off x="0" y="2358818"/>
          <a:ext cx="8051030" cy="182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1" kern="1200" dirty="0">
              <a:solidFill>
                <a:srgbClr val="FFFF00"/>
              </a:solidFill>
            </a:rPr>
            <a:t>Practice_5</a:t>
          </a:r>
          <a:r>
            <a:rPr lang="en-US" sz="2200" b="0" i="0" kern="1200" dirty="0"/>
            <a:t> declares a variable </a:t>
          </a:r>
          <a:r>
            <a:rPr lang="en-US" sz="2200" b="1" i="0" kern="1200" dirty="0" err="1">
              <a:solidFill>
                <a:srgbClr val="FFFF00"/>
              </a:solidFill>
            </a:rPr>
            <a:t>num</a:t>
          </a:r>
          <a:r>
            <a:rPr lang="en-US" sz="2200" b="0" i="0" kern="1200" dirty="0"/>
            <a:t> which is initially </a:t>
          </a:r>
          <a:r>
            <a:rPr lang="en-US" sz="2200" b="0" i="0" kern="1200" dirty="0">
              <a:solidFill>
                <a:srgbClr val="00B0F0"/>
              </a:solidFill>
            </a:rPr>
            <a:t>5</a:t>
          </a:r>
          <a:r>
            <a:rPr lang="en-US" sz="2200" b="0" i="0" kern="1200" dirty="0"/>
            <a:t>. The variable is passed as parameter (by value) to the </a:t>
          </a:r>
          <a:r>
            <a:rPr lang="en-US" sz="2200" b="1" i="1" kern="1200" dirty="0" err="1">
              <a:solidFill>
                <a:srgbClr val="FFFF00"/>
              </a:solidFill>
            </a:rPr>
            <a:t>mutate_num_to_zero</a:t>
          </a:r>
          <a:r>
            <a:rPr lang="en-US" sz="2200" b="1" i="1" kern="1200" dirty="0">
              <a:solidFill>
                <a:srgbClr val="FFFF00"/>
              </a:solidFill>
            </a:rPr>
            <a:t>()</a:t>
          </a:r>
          <a:r>
            <a:rPr lang="en-US" sz="2200" b="0" i="0" kern="1200" dirty="0"/>
            <a:t>function, which changes the value to </a:t>
          </a:r>
          <a:r>
            <a:rPr lang="en-US" sz="2200" b="0" i="0" kern="1200" dirty="0">
              <a:solidFill>
                <a:srgbClr val="00B0F0"/>
              </a:solidFill>
            </a:rPr>
            <a:t>0</a:t>
          </a:r>
          <a:r>
            <a:rPr lang="en-US" sz="2200" b="0" i="0" kern="1200" dirty="0"/>
            <a:t>. After the function call, when control returns back to main method the value will be the same.</a:t>
          </a:r>
        </a:p>
      </dsp:txBody>
      <dsp:txXfrm>
        <a:off x="89099" y="2447917"/>
        <a:ext cx="7872832" cy="1647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3F4B0-C695-43E7-991F-31894497FE32}">
      <dsp:nvSpPr>
        <dsp:cNvPr id="0" name=""/>
        <dsp:cNvSpPr/>
      </dsp:nvSpPr>
      <dsp:spPr>
        <a:xfrm>
          <a:off x="0" y="25478"/>
          <a:ext cx="8051030" cy="430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1018" y="46496"/>
        <a:ext cx="8008994" cy="388524"/>
      </dsp:txXfrm>
    </dsp:sp>
    <dsp:sp modelId="{9D1D080F-266E-4700-8B1F-B21E19FF1BA4}">
      <dsp:nvSpPr>
        <dsp:cNvPr id="0" name=""/>
        <dsp:cNvSpPr/>
      </dsp:nvSpPr>
      <dsp:spPr>
        <a:xfrm>
          <a:off x="0" y="456038"/>
          <a:ext cx="8051030"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620"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t>When you pass parameters by reference, unlike value parameters, a new storage location is not created for these parameters. The reference parameters represent the same memory location as the actual parameters that are supplied to the method. Parameter values can be passed by reference by prefixing the variable name with an </a:t>
          </a:r>
          <a:r>
            <a:rPr lang="en-US" sz="2200" b="1" i="0" kern="1200" dirty="0"/>
            <a:t>&amp; </a:t>
          </a:r>
          <a:r>
            <a:rPr lang="en-US" sz="2200" b="0" i="0" kern="1200" dirty="0"/>
            <a:t>.</a:t>
          </a:r>
          <a:endParaRPr lang="en-US" sz="2200" kern="1200" dirty="0"/>
        </a:p>
      </dsp:txBody>
      <dsp:txXfrm>
        <a:off x="0" y="456038"/>
        <a:ext cx="8051030" cy="1809180"/>
      </dsp:txXfrm>
    </dsp:sp>
    <dsp:sp modelId="{FDFDBF75-19FE-41F6-9D07-E5B65A93A8D8}">
      <dsp:nvSpPr>
        <dsp:cNvPr id="0" name=""/>
        <dsp:cNvSpPr/>
      </dsp:nvSpPr>
      <dsp:spPr>
        <a:xfrm>
          <a:off x="0" y="2265218"/>
          <a:ext cx="8051030" cy="430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b="0" i="0" kern="1200" dirty="0"/>
        </a:p>
      </dsp:txBody>
      <dsp:txXfrm>
        <a:off x="21018" y="2286236"/>
        <a:ext cx="8008994" cy="388524"/>
      </dsp:txXfrm>
    </dsp:sp>
    <dsp:sp modelId="{8DFDC156-CA48-4D0C-8490-819FA9FE3EA1}">
      <dsp:nvSpPr>
        <dsp:cNvPr id="0" name=""/>
        <dsp:cNvSpPr/>
      </dsp:nvSpPr>
      <dsp:spPr>
        <a:xfrm>
          <a:off x="0" y="2695778"/>
          <a:ext cx="8051030"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620"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b="0" i="0" kern="1200" dirty="0"/>
            <a:t>In the </a:t>
          </a:r>
          <a:r>
            <a:rPr lang="en-US" sz="2200" b="1" i="1" kern="1200" dirty="0">
              <a:solidFill>
                <a:srgbClr val="FF0000"/>
              </a:solidFill>
            </a:rPr>
            <a:t>Practice_6</a:t>
          </a:r>
          <a:r>
            <a:rPr lang="en-US" sz="2200" b="0" i="0" kern="1200" dirty="0"/>
            <a:t>, we have a variable </a:t>
          </a:r>
          <a:r>
            <a:rPr lang="en-US" sz="2200" b="1" i="1" kern="1200" dirty="0" err="1">
              <a:solidFill>
                <a:srgbClr val="FF0000"/>
              </a:solidFill>
            </a:rPr>
            <a:t>num</a:t>
          </a:r>
          <a:r>
            <a:rPr lang="en-US" sz="2200" b="0" i="0" kern="1200" dirty="0"/>
            <a:t>, which is initially </a:t>
          </a:r>
          <a:r>
            <a:rPr lang="en-US" sz="2200" b="1" i="0" kern="1200" dirty="0"/>
            <a:t>5</a:t>
          </a:r>
          <a:r>
            <a:rPr lang="en-US" sz="2200" b="0" i="0" kern="1200" dirty="0"/>
            <a:t>. A reference to the variable </a:t>
          </a:r>
          <a:r>
            <a:rPr lang="en-US" sz="2200" b="0" i="0" kern="1200" dirty="0" err="1"/>
            <a:t>num</a:t>
          </a:r>
          <a:r>
            <a:rPr lang="en-US" sz="2200" b="0" i="0" kern="1200" dirty="0"/>
            <a:t> is passed to the </a:t>
          </a:r>
          <a:r>
            <a:rPr lang="en-US" sz="2200" b="1" i="1" kern="1200" dirty="0" err="1">
              <a:solidFill>
                <a:srgbClr val="FF0000"/>
              </a:solidFill>
            </a:rPr>
            <a:t>mutate_num_to_zero</a:t>
          </a:r>
          <a:r>
            <a:rPr lang="en-US" sz="2200" b="1" i="1" kern="1200" dirty="0">
              <a:solidFill>
                <a:srgbClr val="FF0000"/>
              </a:solidFill>
            </a:rPr>
            <a:t>()</a:t>
          </a:r>
          <a:r>
            <a:rPr lang="en-US" sz="2200" b="0" i="0" kern="1200" dirty="0"/>
            <a:t> function. The function operates on the original variable. After the function call, when control returns back to main method, the value of the original variable will be the zero.</a:t>
          </a:r>
        </a:p>
      </dsp:txBody>
      <dsp:txXfrm>
        <a:off x="0" y="2695778"/>
        <a:ext cx="8051030" cy="18091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7933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495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82813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8350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416419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15161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48835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023134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982337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45516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293434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254686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79720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57888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17108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52704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36751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37568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p:nvPr/>
        </p:nvSpPr>
        <p:spPr>
          <a:xfrm rot="10800000" flipH="1">
            <a:off x="0" y="-2"/>
            <a:ext cx="9144000" cy="4953001"/>
          </a:xfrm>
          <a:prstGeom prst="rect">
            <a:avLst/>
          </a:prstGeom>
          <a:solidFill>
            <a:srgbClr val="000F2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txBox="1">
            <a:spLocks noGrp="1"/>
          </p:cNvSpPr>
          <p:nvPr>
            <p:ph type="ctrTitle"/>
          </p:nvPr>
        </p:nvSpPr>
        <p:spPr>
          <a:xfrm>
            <a:off x="685800" y="1371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4400"/>
              <a:buFont typeface="Calibri"/>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p2"/>
          <p:cNvSpPr txBox="1">
            <a:spLocks noGrp="1"/>
          </p:cNvSpPr>
          <p:nvPr>
            <p:ph type="subTitle" idx="1"/>
          </p:nvPr>
        </p:nvSpPr>
        <p:spPr>
          <a:xfrm>
            <a:off x="1371600" y="3127375"/>
            <a:ext cx="6400800" cy="1216025"/>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None/>
              <a:defRPr b="1">
                <a:solidFill>
                  <a:schemeClr val="lt1"/>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a:t>Click to edit Master subtitle style</a:t>
            </a:r>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pic>
        <p:nvPicPr>
          <p:cNvPr id="22" name="Google Shape;22;p2"/>
          <p:cNvPicPr preferRelativeResize="0"/>
          <p:nvPr/>
        </p:nvPicPr>
        <p:blipFill rotWithShape="1">
          <a:blip r:embed="rId2">
            <a:alphaModFix/>
          </a:blip>
          <a:srcRect/>
          <a:stretch/>
        </p:blipFill>
        <p:spPr>
          <a:xfrm>
            <a:off x="3330414" y="5281369"/>
            <a:ext cx="2843999" cy="1104862"/>
          </a:xfrm>
          <a:prstGeom prst="rect">
            <a:avLst/>
          </a:prstGeom>
          <a:noFill/>
          <a:ln>
            <a:noFill/>
          </a:ln>
        </p:spPr>
      </p:pic>
      <p:sp>
        <p:nvSpPr>
          <p:cNvPr id="23" name="Google Shape;23;p2"/>
          <p:cNvSpPr/>
          <p:nvPr/>
        </p:nvSpPr>
        <p:spPr>
          <a:xfrm>
            <a:off x="0" y="6629400"/>
            <a:ext cx="9144000" cy="228600"/>
          </a:xfrm>
          <a:prstGeom prst="rect">
            <a:avLst/>
          </a:prstGeom>
          <a:solidFill>
            <a:srgbClr val="000F2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5027400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Edit Master text styles</a:t>
            </a:r>
          </a:p>
        </p:txBody>
      </p:sp>
      <p:sp>
        <p:nvSpPr>
          <p:cNvPr id="81" name="Google Shape;8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3" name="Google Shape;8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06722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6" name="Google Shape;8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Edit Master text styles</a:t>
            </a:r>
          </a:p>
        </p:txBody>
      </p:sp>
      <p:sp>
        <p:nvSpPr>
          <p:cNvPr id="87" name="Google Shape;8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9" name="Google Shape;8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36922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bg>
      <p:bgRef idx="1001">
        <a:schemeClr val="bg1"/>
      </p:bgRef>
    </p:bg>
    <p:spTree>
      <p:nvGrpSpPr>
        <p:cNvPr id="1" name="Shape 24"/>
        <p:cNvGrpSpPr/>
        <p:nvPr/>
      </p:nvGrpSpPr>
      <p:grpSpPr>
        <a:xfrm>
          <a:off x="0" y="0"/>
          <a:ext cx="0" cy="0"/>
          <a:chOff x="0" y="0"/>
          <a:chExt cx="0" cy="0"/>
        </a:xfrm>
      </p:grpSpPr>
      <p:sp>
        <p:nvSpPr>
          <p:cNvPr id="25" name="Google Shape;25;p3"/>
          <p:cNvSpPr/>
          <p:nvPr/>
        </p:nvSpPr>
        <p:spPr>
          <a:xfrm>
            <a:off x="0" y="6629400"/>
            <a:ext cx="9144000" cy="228600"/>
          </a:xfrm>
          <a:prstGeom prst="rect">
            <a:avLst/>
          </a:prstGeom>
          <a:solidFill>
            <a:srgbClr val="000F2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rot="10800000" flipH="1">
            <a:off x="-2458" y="1143000"/>
            <a:ext cx="9144000" cy="228600"/>
          </a:xfrm>
          <a:prstGeom prst="rect">
            <a:avLst/>
          </a:prstGeom>
          <a:solidFill>
            <a:srgbClr val="000F2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3"/>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8" name="Google Shape;28;p3"/>
          <p:cNvSpPr txBox="1">
            <a:spLocks noGrp="1"/>
          </p:cNvSpPr>
          <p:nvPr>
            <p:ph type="body" idx="1"/>
          </p:nvPr>
        </p:nvSpPr>
        <p:spPr>
          <a:xfrm>
            <a:off x="457200" y="1524000"/>
            <a:ext cx="8229600" cy="4942175"/>
          </a:xfrm>
          <a:prstGeom prst="rect">
            <a:avLst/>
          </a:prstGeom>
          <a:noFill/>
          <a:ln>
            <a:noFill/>
          </a:ln>
        </p:spPr>
        <p:txBody>
          <a:bodyPr spcFirstLastPara="1" wrap="square" lIns="91425" tIns="45700" rIns="91425" bIns="45700" anchor="t" anchorCtr="0">
            <a:noAutofit/>
          </a:bodyPr>
          <a:lstStyle>
            <a:lvl1pPr marL="457200" lvl="0" indent="-342900" algn="l">
              <a:spcBef>
                <a:spcPts val="600"/>
              </a:spcBef>
              <a:spcAft>
                <a:spcPts val="0"/>
              </a:spcAft>
              <a:buClr>
                <a:schemeClr val="dk1"/>
              </a:buClr>
              <a:buSzPts val="1800"/>
              <a:buFont typeface="Calibri"/>
              <a:buChar char="•"/>
              <a:defRPr sz="3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Edit Master text styles</a:t>
            </a:r>
          </a:p>
        </p:txBody>
      </p:sp>
      <p:sp>
        <p:nvSpPr>
          <p:cNvPr id="29" name="Google Shape;2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pic>
        <p:nvPicPr>
          <p:cNvPr id="30" name="Google Shape;30;p3"/>
          <p:cNvPicPr preferRelativeResize="0"/>
          <p:nvPr/>
        </p:nvPicPr>
        <p:blipFill rotWithShape="1">
          <a:blip r:embed="rId2">
            <a:alphaModFix/>
          </a:blip>
          <a:srcRect/>
          <a:stretch/>
        </p:blipFill>
        <p:spPr>
          <a:xfrm>
            <a:off x="4304167" y="6400800"/>
            <a:ext cx="365760" cy="405070"/>
          </a:xfrm>
          <a:prstGeom prst="rect">
            <a:avLst/>
          </a:prstGeom>
          <a:noFill/>
          <a:ln>
            <a:noFill/>
          </a:ln>
        </p:spPr>
      </p:pic>
      <p:pic>
        <p:nvPicPr>
          <p:cNvPr id="31" name="Google Shape;31;p3"/>
          <p:cNvPicPr preferRelativeResize="0"/>
          <p:nvPr/>
        </p:nvPicPr>
        <p:blipFill rotWithShape="1">
          <a:blip r:embed="rId3">
            <a:alphaModFix/>
          </a:blip>
          <a:srcRect/>
          <a:stretch/>
        </p:blipFill>
        <p:spPr>
          <a:xfrm>
            <a:off x="4364295" y="6466175"/>
            <a:ext cx="245505" cy="274320"/>
          </a:xfrm>
          <a:prstGeom prst="rect">
            <a:avLst/>
          </a:prstGeom>
          <a:noFill/>
          <a:ln>
            <a:noFill/>
          </a:ln>
        </p:spPr>
      </p:pic>
      <p:sp>
        <p:nvSpPr>
          <p:cNvPr id="32" name="Google Shape;32;p3"/>
          <p:cNvSpPr txBox="1">
            <a:spLocks noGrp="1"/>
          </p:cNvSpPr>
          <p:nvPr>
            <p:ph type="sldNum" idx="12"/>
          </p:nvPr>
        </p:nvSpPr>
        <p:spPr>
          <a:xfrm>
            <a:off x="4296547" y="6400800"/>
            <a:ext cx="381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rgbClr val="000F2E"/>
                </a:solidFill>
                <a:latin typeface="Calibri"/>
                <a:ea typeface="Calibri"/>
                <a:cs typeface="Calibri"/>
                <a:sym typeface="Calibri"/>
              </a:defRPr>
            </a:lvl1pPr>
            <a:lvl2pPr marL="0" lvl="1" indent="0" algn="ctr">
              <a:spcBef>
                <a:spcPts val="0"/>
              </a:spcBef>
              <a:buNone/>
              <a:defRPr sz="1100" b="1" i="0" u="none" strike="noStrike" cap="none">
                <a:solidFill>
                  <a:srgbClr val="000F2E"/>
                </a:solidFill>
                <a:latin typeface="Calibri"/>
                <a:ea typeface="Calibri"/>
                <a:cs typeface="Calibri"/>
                <a:sym typeface="Calibri"/>
              </a:defRPr>
            </a:lvl2pPr>
            <a:lvl3pPr marL="0" lvl="2" indent="0" algn="ctr">
              <a:spcBef>
                <a:spcPts val="0"/>
              </a:spcBef>
              <a:buNone/>
              <a:defRPr sz="1100" b="1" i="0" u="none" strike="noStrike" cap="none">
                <a:solidFill>
                  <a:srgbClr val="000F2E"/>
                </a:solidFill>
                <a:latin typeface="Calibri"/>
                <a:ea typeface="Calibri"/>
                <a:cs typeface="Calibri"/>
                <a:sym typeface="Calibri"/>
              </a:defRPr>
            </a:lvl3pPr>
            <a:lvl4pPr marL="0" lvl="3" indent="0" algn="ctr">
              <a:spcBef>
                <a:spcPts val="0"/>
              </a:spcBef>
              <a:buNone/>
              <a:defRPr sz="1100" b="1" i="0" u="none" strike="noStrike" cap="none">
                <a:solidFill>
                  <a:srgbClr val="000F2E"/>
                </a:solidFill>
                <a:latin typeface="Calibri"/>
                <a:ea typeface="Calibri"/>
                <a:cs typeface="Calibri"/>
                <a:sym typeface="Calibri"/>
              </a:defRPr>
            </a:lvl4pPr>
            <a:lvl5pPr marL="0" lvl="4" indent="0" algn="ctr">
              <a:spcBef>
                <a:spcPts val="0"/>
              </a:spcBef>
              <a:buNone/>
              <a:defRPr sz="1100" b="1" i="0" u="none" strike="noStrike" cap="none">
                <a:solidFill>
                  <a:srgbClr val="000F2E"/>
                </a:solidFill>
                <a:latin typeface="Calibri"/>
                <a:ea typeface="Calibri"/>
                <a:cs typeface="Calibri"/>
                <a:sym typeface="Calibri"/>
              </a:defRPr>
            </a:lvl5pPr>
            <a:lvl6pPr marL="0" lvl="5" indent="0" algn="ctr">
              <a:spcBef>
                <a:spcPts val="0"/>
              </a:spcBef>
              <a:buNone/>
              <a:defRPr sz="1100" b="1" i="0" u="none" strike="noStrike" cap="none">
                <a:solidFill>
                  <a:srgbClr val="000F2E"/>
                </a:solidFill>
                <a:latin typeface="Calibri"/>
                <a:ea typeface="Calibri"/>
                <a:cs typeface="Calibri"/>
                <a:sym typeface="Calibri"/>
              </a:defRPr>
            </a:lvl6pPr>
            <a:lvl7pPr marL="0" lvl="6" indent="0" algn="ctr">
              <a:spcBef>
                <a:spcPts val="0"/>
              </a:spcBef>
              <a:buNone/>
              <a:defRPr sz="1100" b="1" i="0" u="none" strike="noStrike" cap="none">
                <a:solidFill>
                  <a:srgbClr val="000F2E"/>
                </a:solidFill>
                <a:latin typeface="Calibri"/>
                <a:ea typeface="Calibri"/>
                <a:cs typeface="Calibri"/>
                <a:sym typeface="Calibri"/>
              </a:defRPr>
            </a:lvl7pPr>
            <a:lvl8pPr marL="0" lvl="7" indent="0" algn="ctr">
              <a:spcBef>
                <a:spcPts val="0"/>
              </a:spcBef>
              <a:buNone/>
              <a:defRPr sz="1100" b="1" i="0" u="none" strike="noStrike" cap="none">
                <a:solidFill>
                  <a:srgbClr val="000F2E"/>
                </a:solidFill>
                <a:latin typeface="Calibri"/>
                <a:ea typeface="Calibri"/>
                <a:cs typeface="Calibri"/>
                <a:sym typeface="Calibri"/>
              </a:defRPr>
            </a:lvl8pPr>
            <a:lvl9pPr marL="0" lvl="8" indent="0" algn="ctr">
              <a:spcBef>
                <a:spcPts val="0"/>
              </a:spcBef>
              <a:buNone/>
              <a:defRPr sz="1100" b="1" i="0" u="none" strike="noStrike" cap="none">
                <a:solidFill>
                  <a:srgbClr val="000F2E"/>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2" name="Picture 1"/>
          <p:cNvPicPr>
            <a:picLocks noChangeAspect="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t="6274" r="49256"/>
          <a:stretch/>
        </p:blipFill>
        <p:spPr>
          <a:xfrm>
            <a:off x="6183389" y="1378424"/>
            <a:ext cx="2960611" cy="5468390"/>
          </a:xfrm>
          <a:prstGeom prst="rect">
            <a:avLst/>
          </a:prstGeom>
        </p:spPr>
      </p:pic>
    </p:spTree>
    <p:extLst>
      <p:ext uri="{BB962C8B-B14F-4D97-AF65-F5344CB8AC3E}">
        <p14:creationId xmlns:p14="http://schemas.microsoft.com/office/powerpoint/2010/main" val="2743776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A9C"/>
              </a:buClr>
              <a:buSzPts val="2000"/>
              <a:buNone/>
              <a:defRPr sz="2000">
                <a:solidFill>
                  <a:srgbClr val="888A9C"/>
                </a:solidFill>
              </a:defRPr>
            </a:lvl1pPr>
            <a:lvl2pPr marL="914400" lvl="1" indent="-228600" algn="l">
              <a:spcBef>
                <a:spcPts val="360"/>
              </a:spcBef>
              <a:spcAft>
                <a:spcPts val="0"/>
              </a:spcAft>
              <a:buClr>
                <a:srgbClr val="888A9C"/>
              </a:buClr>
              <a:buSzPts val="1800"/>
              <a:buNone/>
              <a:defRPr sz="1800">
                <a:solidFill>
                  <a:srgbClr val="888A9C"/>
                </a:solidFill>
              </a:defRPr>
            </a:lvl2pPr>
            <a:lvl3pPr marL="1371600" lvl="2" indent="-228600" algn="l">
              <a:spcBef>
                <a:spcPts val="320"/>
              </a:spcBef>
              <a:spcAft>
                <a:spcPts val="0"/>
              </a:spcAft>
              <a:buClr>
                <a:srgbClr val="888A9C"/>
              </a:buClr>
              <a:buSzPts val="1600"/>
              <a:buNone/>
              <a:defRPr sz="1600">
                <a:solidFill>
                  <a:srgbClr val="888A9C"/>
                </a:solidFill>
              </a:defRPr>
            </a:lvl3pPr>
            <a:lvl4pPr marL="1828800" lvl="3" indent="-228600" algn="l">
              <a:spcBef>
                <a:spcPts val="280"/>
              </a:spcBef>
              <a:spcAft>
                <a:spcPts val="0"/>
              </a:spcAft>
              <a:buClr>
                <a:srgbClr val="888A9C"/>
              </a:buClr>
              <a:buSzPts val="1400"/>
              <a:buNone/>
              <a:defRPr sz="1400">
                <a:solidFill>
                  <a:srgbClr val="888A9C"/>
                </a:solidFill>
              </a:defRPr>
            </a:lvl4pPr>
            <a:lvl5pPr marL="2286000" lvl="4" indent="-228600" algn="l">
              <a:spcBef>
                <a:spcPts val="280"/>
              </a:spcBef>
              <a:spcAft>
                <a:spcPts val="0"/>
              </a:spcAft>
              <a:buClr>
                <a:srgbClr val="888A9C"/>
              </a:buClr>
              <a:buSzPts val="1400"/>
              <a:buNone/>
              <a:defRPr sz="1400">
                <a:solidFill>
                  <a:srgbClr val="888A9C"/>
                </a:solidFill>
              </a:defRPr>
            </a:lvl5pPr>
            <a:lvl6pPr marL="2743200" lvl="5" indent="-228600" algn="l">
              <a:spcBef>
                <a:spcPts val="280"/>
              </a:spcBef>
              <a:spcAft>
                <a:spcPts val="0"/>
              </a:spcAft>
              <a:buClr>
                <a:srgbClr val="888A9C"/>
              </a:buClr>
              <a:buSzPts val="1400"/>
              <a:buNone/>
              <a:defRPr sz="1400">
                <a:solidFill>
                  <a:srgbClr val="888A9C"/>
                </a:solidFill>
              </a:defRPr>
            </a:lvl6pPr>
            <a:lvl7pPr marL="3200400" lvl="6" indent="-228600" algn="l">
              <a:spcBef>
                <a:spcPts val="280"/>
              </a:spcBef>
              <a:spcAft>
                <a:spcPts val="0"/>
              </a:spcAft>
              <a:buClr>
                <a:srgbClr val="888A9C"/>
              </a:buClr>
              <a:buSzPts val="1400"/>
              <a:buNone/>
              <a:defRPr sz="1400">
                <a:solidFill>
                  <a:srgbClr val="888A9C"/>
                </a:solidFill>
              </a:defRPr>
            </a:lvl7pPr>
            <a:lvl8pPr marL="3657600" lvl="7" indent="-228600" algn="l">
              <a:spcBef>
                <a:spcPts val="280"/>
              </a:spcBef>
              <a:spcAft>
                <a:spcPts val="0"/>
              </a:spcAft>
              <a:buClr>
                <a:srgbClr val="888A9C"/>
              </a:buClr>
              <a:buSzPts val="1400"/>
              <a:buNone/>
              <a:defRPr sz="1400">
                <a:solidFill>
                  <a:srgbClr val="888A9C"/>
                </a:solidFill>
              </a:defRPr>
            </a:lvl8pPr>
            <a:lvl9pPr marL="4114800" lvl="8" indent="-228600" algn="l">
              <a:spcBef>
                <a:spcPts val="280"/>
              </a:spcBef>
              <a:spcAft>
                <a:spcPts val="0"/>
              </a:spcAft>
              <a:buClr>
                <a:srgbClr val="888A9C"/>
              </a:buClr>
              <a:buSzPts val="1400"/>
              <a:buNone/>
              <a:defRPr sz="1400">
                <a:solidFill>
                  <a:srgbClr val="888A9C"/>
                </a:solidFill>
              </a:defRPr>
            </a:lvl9pPr>
          </a:lstStyle>
          <a:p>
            <a:pPr lvl="0"/>
            <a:r>
              <a:rPr lang="en-US"/>
              <a:t>Edit Master text styles</a:t>
            </a:r>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7" name="Google Shape;3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8" name="Google Shape;3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0188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1" name="Google Shape;4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Edit Master text styles</a:t>
            </a:r>
          </a:p>
        </p:txBody>
      </p:sp>
      <p:sp>
        <p:nvSpPr>
          <p:cNvPr id="42" name="Google Shape;4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Edit Master text styles</a:t>
            </a: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19742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8" name="Google Shape;4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Edit Master text styles</a:t>
            </a:r>
          </a:p>
        </p:txBody>
      </p:sp>
      <p:sp>
        <p:nvSpPr>
          <p:cNvPr id="49" name="Google Shape;4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Edit Master text styles</a:t>
            </a:r>
          </a:p>
        </p:txBody>
      </p:sp>
      <p:sp>
        <p:nvSpPr>
          <p:cNvPr id="50" name="Google Shape;5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Edit Master text styles</a:t>
            </a:r>
          </a:p>
        </p:txBody>
      </p:sp>
      <p:sp>
        <p:nvSpPr>
          <p:cNvPr id="51" name="Google Shape;5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Edit Master text styles</a:t>
            </a:r>
          </a:p>
        </p:txBody>
      </p:sp>
      <p:sp>
        <p:nvSpPr>
          <p:cNvPr id="52" name="Google Shape;5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3" name="Google Shape;5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4" name="Google Shape;5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77927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8" name="Google Shape;5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30366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38717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Edit Master text styles</a:t>
            </a: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Edit Master text styles</a:t>
            </a:r>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9" name="Google Shape;6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0" name="Google Shape;7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8768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Edit Master text styles</a:t>
            </a:r>
          </a:p>
        </p:txBody>
      </p:sp>
      <p:sp>
        <p:nvSpPr>
          <p:cNvPr id="75" name="Google Shape;7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6" name="Google Shape;7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7" name="Google Shape;7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78967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95364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ctrTitle"/>
          </p:nvPr>
        </p:nvSpPr>
        <p:spPr>
          <a:xfrm>
            <a:off x="0" y="1065670"/>
            <a:ext cx="9144001" cy="1470025"/>
          </a:xfrm>
          <a:prstGeom prst="rect">
            <a:avLst/>
          </a:prstGeom>
          <a:noFill/>
          <a:ln>
            <a:noFill/>
          </a:ln>
        </p:spPr>
        <p:txBody>
          <a:bodyPr spcFirstLastPara="1" wrap="square" lIns="91425" tIns="45700" rIns="91425" bIns="45700" anchor="ctr" anchorCtr="0">
            <a:noAutofit/>
          </a:bodyPr>
          <a:lstStyle/>
          <a:p>
            <a:r>
              <a:rPr lang="en-US" sz="4000" dirty="0"/>
              <a:t>Rust – Functions &amp; Arrays</a:t>
            </a:r>
            <a:endParaRPr sz="4000" dirty="0"/>
          </a:p>
        </p:txBody>
      </p:sp>
      <p:sp>
        <p:nvSpPr>
          <p:cNvPr id="100" name="Google Shape;100;p13"/>
          <p:cNvSpPr txBox="1">
            <a:spLocks noGrp="1"/>
          </p:cNvSpPr>
          <p:nvPr>
            <p:ph type="subTitle" idx="1"/>
          </p:nvPr>
        </p:nvSpPr>
        <p:spPr>
          <a:xfrm>
            <a:off x="1371600" y="2535695"/>
            <a:ext cx="6400800" cy="1216025"/>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b="1" i="1"/>
              <a:t>Week </a:t>
            </a:r>
            <a:r>
              <a:rPr lang="en-US" b="1" i="1" dirty="0"/>
              <a:t>7</a:t>
            </a:r>
            <a:endParaRPr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Pass by Value</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3904827134"/>
              </p:ext>
            </p:extLst>
          </p:nvPr>
        </p:nvGraphicFramePr>
        <p:xfrm>
          <a:off x="652032" y="1440873"/>
          <a:ext cx="8051030" cy="4530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68787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Pass by Value</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rotWithShape="1">
          <a:blip r:embed="rId3"/>
          <a:srcRect l="17204" t="5587" r="35793" b="65436"/>
          <a:stretch/>
        </p:blipFill>
        <p:spPr>
          <a:xfrm>
            <a:off x="249382" y="1579417"/>
            <a:ext cx="8314048" cy="2881747"/>
          </a:xfrm>
          <a:prstGeom prst="rect">
            <a:avLst/>
          </a:prstGeom>
        </p:spPr>
      </p:pic>
      <p:pic>
        <p:nvPicPr>
          <p:cNvPr id="5" name="Picture 4"/>
          <p:cNvPicPr>
            <a:picLocks noChangeAspect="1"/>
          </p:cNvPicPr>
          <p:nvPr/>
        </p:nvPicPr>
        <p:blipFill rotWithShape="1">
          <a:blip r:embed="rId4"/>
          <a:srcRect l="19014" t="16950" r="26237" b="66004"/>
          <a:stretch/>
        </p:blipFill>
        <p:spPr>
          <a:xfrm>
            <a:off x="292267" y="4952999"/>
            <a:ext cx="8271163" cy="1447801"/>
          </a:xfrm>
          <a:prstGeom prst="rect">
            <a:avLst/>
          </a:prstGeom>
        </p:spPr>
      </p:pic>
      <p:sp>
        <p:nvSpPr>
          <p:cNvPr id="8" name="Rounded Rectangle 7"/>
          <p:cNvSpPr/>
          <p:nvPr/>
        </p:nvSpPr>
        <p:spPr>
          <a:xfrm>
            <a:off x="184731" y="1409329"/>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5: </a:t>
            </a:r>
            <a:r>
              <a:rPr lang="en-US" sz="1600" b="1" i="1" dirty="0">
                <a:solidFill>
                  <a:srgbClr val="FFFF00"/>
                </a:solidFill>
              </a:rPr>
              <a:t>week-6/practice_5/src/main.rs</a:t>
            </a:r>
          </a:p>
        </p:txBody>
      </p:sp>
      <p:sp>
        <p:nvSpPr>
          <p:cNvPr id="9" name="Rounded Rectangle 8"/>
          <p:cNvSpPr/>
          <p:nvPr/>
        </p:nvSpPr>
        <p:spPr>
          <a:xfrm>
            <a:off x="292267" y="4537361"/>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Output:</a:t>
            </a:r>
            <a:endParaRPr lang="en-US" sz="1600" b="1" i="1" dirty="0">
              <a:solidFill>
                <a:srgbClr val="FFFF00"/>
              </a:solidFill>
            </a:endParaRPr>
          </a:p>
        </p:txBody>
      </p:sp>
    </p:spTree>
    <p:extLst>
      <p:ext uri="{BB962C8B-B14F-4D97-AF65-F5344CB8AC3E}">
        <p14:creationId xmlns:p14="http://schemas.microsoft.com/office/powerpoint/2010/main" val="18219727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Pass by Reference</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3366636292"/>
              </p:ext>
            </p:extLst>
          </p:nvPr>
        </p:nvGraphicFramePr>
        <p:xfrm>
          <a:off x="546485" y="1582881"/>
          <a:ext cx="8051030" cy="4530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5199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Pass by Reference</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3"/>
          <a:srcRect l="16991" t="5776" r="31006" b="65625"/>
          <a:stretch/>
        </p:blipFill>
        <p:spPr>
          <a:xfrm>
            <a:off x="184731" y="1727933"/>
            <a:ext cx="8436756" cy="2608540"/>
          </a:xfrm>
          <a:prstGeom prst="rect">
            <a:avLst/>
          </a:prstGeom>
        </p:spPr>
      </p:pic>
      <p:sp>
        <p:nvSpPr>
          <p:cNvPr id="8" name="Rounded Rectangle 7"/>
          <p:cNvSpPr/>
          <p:nvPr/>
        </p:nvSpPr>
        <p:spPr>
          <a:xfrm>
            <a:off x="184731" y="1409329"/>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6: </a:t>
            </a:r>
            <a:r>
              <a:rPr lang="en-US" sz="1600" b="1" i="1" dirty="0">
                <a:solidFill>
                  <a:srgbClr val="FFFF00"/>
                </a:solidFill>
              </a:rPr>
              <a:t>week-6/practice_6/src/main.rs</a:t>
            </a:r>
          </a:p>
        </p:txBody>
      </p:sp>
      <p:sp>
        <p:nvSpPr>
          <p:cNvPr id="9" name="Rounded Rectangle 8"/>
          <p:cNvSpPr/>
          <p:nvPr/>
        </p:nvSpPr>
        <p:spPr>
          <a:xfrm>
            <a:off x="292267" y="4537361"/>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Output:</a:t>
            </a:r>
            <a:endParaRPr lang="en-US" sz="1600" b="1" i="1" dirty="0">
              <a:solidFill>
                <a:srgbClr val="FFFF00"/>
              </a:solidFill>
            </a:endParaRPr>
          </a:p>
        </p:txBody>
      </p:sp>
      <p:pic>
        <p:nvPicPr>
          <p:cNvPr id="7" name="Picture 6"/>
          <p:cNvPicPr>
            <a:picLocks noChangeAspect="1"/>
          </p:cNvPicPr>
          <p:nvPr/>
        </p:nvPicPr>
        <p:blipFill rotWithShape="1">
          <a:blip r:embed="rId4"/>
          <a:srcRect l="19014" t="17329" r="26271" b="65815"/>
          <a:stretch/>
        </p:blipFill>
        <p:spPr>
          <a:xfrm>
            <a:off x="292267" y="4966015"/>
            <a:ext cx="8283697" cy="1434785"/>
          </a:xfrm>
          <a:prstGeom prst="rect">
            <a:avLst/>
          </a:prstGeom>
        </p:spPr>
      </p:pic>
    </p:spTree>
    <p:extLst>
      <p:ext uri="{BB962C8B-B14F-4D97-AF65-F5344CB8AC3E}">
        <p14:creationId xmlns:p14="http://schemas.microsoft.com/office/powerpoint/2010/main" val="648788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Rust -  Arrays </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64438568"/>
              </p:ext>
            </p:extLst>
          </p:nvPr>
        </p:nvGraphicFramePr>
        <p:xfrm>
          <a:off x="546485" y="1582881"/>
          <a:ext cx="8051030" cy="4530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480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Declaring &amp; Initializing Arrays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ounded Rectangle 5"/>
          <p:cNvSpPr/>
          <p:nvPr/>
        </p:nvSpPr>
        <p:spPr>
          <a:xfrm>
            <a:off x="199163" y="3297382"/>
            <a:ext cx="8487637" cy="3103418"/>
          </a:xfrm>
          <a:prstGeom prst="roundRect">
            <a:avLst/>
          </a:prstGeom>
          <a:solidFill>
            <a:schemeClr val="bg1">
              <a:lumMod val="9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sz="1800" b="1" dirty="0">
                <a:latin typeface="Consolas" panose="020B0609020204030204" pitchFamily="49" charset="0"/>
              </a:rPr>
              <a:t>//Syntax1</a:t>
            </a:r>
          </a:p>
          <a:p>
            <a:pPr>
              <a:lnSpc>
                <a:spcPct val="150000"/>
              </a:lnSpc>
            </a:pPr>
            <a:r>
              <a:rPr lang="en-US" sz="1600" dirty="0">
                <a:solidFill>
                  <a:srgbClr val="000000"/>
                </a:solidFill>
                <a:latin typeface="Consolas" panose="020B0609020204030204" pitchFamily="49" charset="0"/>
              </a:rPr>
              <a:t>let </a:t>
            </a:r>
            <a:r>
              <a:rPr lang="en-US" sz="1600" dirty="0" err="1">
                <a:solidFill>
                  <a:srgbClr val="000000"/>
                </a:solidFill>
                <a:latin typeface="Consolas" panose="020B0609020204030204" pitchFamily="49" charset="0"/>
              </a:rPr>
              <a:t>variable_name</a:t>
            </a:r>
            <a:r>
              <a:rPr lang="en-US" sz="1600" dirty="0">
                <a:solidFill>
                  <a:srgbClr val="000000"/>
                </a:solidFill>
                <a:latin typeface="Consolas" panose="020B0609020204030204" pitchFamily="49" charset="0"/>
              </a:rPr>
              <a:t> = [value1,value2,value3];</a:t>
            </a:r>
          </a:p>
          <a:p>
            <a:pPr>
              <a:lnSpc>
                <a:spcPct val="150000"/>
              </a:lnSpc>
            </a:pPr>
            <a:endParaRPr lang="en-US" sz="1600" dirty="0">
              <a:latin typeface="Consolas" panose="020B0609020204030204" pitchFamily="49" charset="0"/>
            </a:endParaRPr>
          </a:p>
          <a:p>
            <a:pPr>
              <a:lnSpc>
                <a:spcPct val="150000"/>
              </a:lnSpc>
            </a:pPr>
            <a:r>
              <a:rPr lang="en-US" sz="1800" b="1" dirty="0">
                <a:latin typeface="Consolas" panose="020B0609020204030204" pitchFamily="49" charset="0"/>
              </a:rPr>
              <a:t>//Syntax2</a:t>
            </a:r>
          </a:p>
          <a:p>
            <a:pPr>
              <a:lnSpc>
                <a:spcPct val="150000"/>
              </a:lnSpc>
            </a:pPr>
            <a:r>
              <a:rPr lang="en-US" sz="1600" dirty="0">
                <a:solidFill>
                  <a:srgbClr val="000000"/>
                </a:solidFill>
                <a:latin typeface="Consolas" panose="020B0609020204030204" pitchFamily="49" charset="0"/>
              </a:rPr>
              <a:t>let </a:t>
            </a:r>
            <a:r>
              <a:rPr lang="en-US" sz="1600" dirty="0" err="1">
                <a:solidFill>
                  <a:srgbClr val="000000"/>
                </a:solidFill>
                <a:latin typeface="Consolas" panose="020B0609020204030204" pitchFamily="49" charset="0"/>
              </a:rPr>
              <a:t>variable_name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dataType;size</a:t>
            </a:r>
            <a:r>
              <a:rPr lang="en-US" sz="1600" dirty="0">
                <a:solidFill>
                  <a:srgbClr val="000000"/>
                </a:solidFill>
                <a:latin typeface="Consolas" panose="020B0609020204030204" pitchFamily="49" charset="0"/>
              </a:rPr>
              <a:t>] = [value1,value2,value3];</a:t>
            </a:r>
          </a:p>
          <a:p>
            <a:pPr>
              <a:lnSpc>
                <a:spcPct val="150000"/>
              </a:lnSpc>
            </a:pPr>
            <a:endParaRPr lang="en-US" sz="1600" dirty="0">
              <a:latin typeface="Consolas" panose="020B0609020204030204" pitchFamily="49" charset="0"/>
            </a:endParaRPr>
          </a:p>
          <a:p>
            <a:pPr>
              <a:lnSpc>
                <a:spcPct val="150000"/>
              </a:lnSpc>
            </a:pPr>
            <a:r>
              <a:rPr lang="en-US" sz="1800" b="1" dirty="0">
                <a:latin typeface="Consolas" panose="020B0609020204030204" pitchFamily="49" charset="0"/>
              </a:rPr>
              <a:t>//Syntax3</a:t>
            </a:r>
          </a:p>
          <a:p>
            <a:pPr>
              <a:lnSpc>
                <a:spcPct val="150000"/>
              </a:lnSpc>
            </a:pPr>
            <a:r>
              <a:rPr lang="en-US" sz="1600" dirty="0">
                <a:solidFill>
                  <a:srgbClr val="000000"/>
                </a:solidFill>
                <a:latin typeface="Consolas" panose="020B0609020204030204" pitchFamily="49" charset="0"/>
              </a:rPr>
              <a:t>let </a:t>
            </a:r>
            <a:r>
              <a:rPr lang="en-US" sz="1600" dirty="0" err="1">
                <a:solidFill>
                  <a:srgbClr val="000000"/>
                </a:solidFill>
                <a:latin typeface="Consolas" panose="020B0609020204030204" pitchFamily="49" charset="0"/>
              </a:rPr>
              <a:t>variable_name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dataType;size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default_value_for_elements,size</a:t>
            </a:r>
            <a:r>
              <a:rPr lang="en-US" sz="1600" dirty="0">
                <a:solidFill>
                  <a:srgbClr val="000000"/>
                </a:solidFill>
                <a:latin typeface="Consolas" panose="020B0609020204030204" pitchFamily="49" charset="0"/>
              </a:rPr>
              <a:t>];</a:t>
            </a:r>
            <a:endParaRPr lang="en-US" altLang="en-US" sz="1600" dirty="0">
              <a:solidFill>
                <a:srgbClr val="000000"/>
              </a:solidFill>
              <a:latin typeface="Consolas" panose="020B0609020204030204" pitchFamily="49" charset="0"/>
            </a:endParaRPr>
          </a:p>
        </p:txBody>
      </p:sp>
      <p:graphicFrame>
        <p:nvGraphicFramePr>
          <p:cNvPr id="3" name="Diagram 2"/>
          <p:cNvGraphicFramePr/>
          <p:nvPr>
            <p:extLst>
              <p:ext uri="{D42A27DB-BD31-4B8C-83A1-F6EECF244321}">
                <p14:modId xmlns:p14="http://schemas.microsoft.com/office/powerpoint/2010/main" val="1055210187"/>
              </p:ext>
            </p:extLst>
          </p:nvPr>
        </p:nvGraphicFramePr>
        <p:xfrm>
          <a:off x="328181" y="1419946"/>
          <a:ext cx="8487637" cy="1752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75255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Declaring &amp; Initializing Arrays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3"/>
          <a:srcRect l="17204" t="5208" r="30408" b="37595"/>
          <a:stretch/>
        </p:blipFill>
        <p:spPr>
          <a:xfrm>
            <a:off x="457200" y="1440871"/>
            <a:ext cx="8229600" cy="5051503"/>
          </a:xfrm>
          <a:prstGeom prst="rect">
            <a:avLst/>
          </a:prstGeom>
        </p:spPr>
      </p:pic>
      <p:sp>
        <p:nvSpPr>
          <p:cNvPr id="8" name="Rounded Rectangle 7"/>
          <p:cNvSpPr/>
          <p:nvPr/>
        </p:nvSpPr>
        <p:spPr>
          <a:xfrm>
            <a:off x="457200" y="1281544"/>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7: </a:t>
            </a:r>
            <a:r>
              <a:rPr lang="en-US" sz="1600" b="1" i="1" dirty="0">
                <a:solidFill>
                  <a:srgbClr val="FFFF00"/>
                </a:solidFill>
              </a:rPr>
              <a:t>week-6/practice_7/src/main.rs</a:t>
            </a:r>
          </a:p>
        </p:txBody>
      </p:sp>
    </p:spTree>
    <p:extLst>
      <p:ext uri="{BB962C8B-B14F-4D97-AF65-F5344CB8AC3E}">
        <p14:creationId xmlns:p14="http://schemas.microsoft.com/office/powerpoint/2010/main" val="21894336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Array with For Loop</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rotWithShape="1">
          <a:blip r:embed="rId3"/>
          <a:srcRect l="17204" t="5208" r="17843" b="64679"/>
          <a:stretch/>
        </p:blipFill>
        <p:spPr>
          <a:xfrm>
            <a:off x="451910" y="1523579"/>
            <a:ext cx="8451273" cy="2202873"/>
          </a:xfrm>
          <a:prstGeom prst="rect">
            <a:avLst/>
          </a:prstGeom>
        </p:spPr>
      </p:pic>
      <p:sp>
        <p:nvSpPr>
          <p:cNvPr id="8" name="Rounded Rectangle 7"/>
          <p:cNvSpPr/>
          <p:nvPr/>
        </p:nvSpPr>
        <p:spPr>
          <a:xfrm>
            <a:off x="457200" y="1281544"/>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8: </a:t>
            </a:r>
            <a:r>
              <a:rPr lang="en-US" sz="1600" b="1" i="1" dirty="0">
                <a:solidFill>
                  <a:srgbClr val="FFFF00"/>
                </a:solidFill>
              </a:rPr>
              <a:t>week-6/practice_8/src/main.rs</a:t>
            </a:r>
          </a:p>
        </p:txBody>
      </p:sp>
      <p:pic>
        <p:nvPicPr>
          <p:cNvPr id="7" name="Picture 6"/>
          <p:cNvPicPr>
            <a:picLocks noChangeAspect="1"/>
          </p:cNvPicPr>
          <p:nvPr/>
        </p:nvPicPr>
        <p:blipFill rotWithShape="1">
          <a:blip r:embed="rId4"/>
          <a:srcRect l="17097" t="7671" r="18440" b="60890"/>
          <a:stretch/>
        </p:blipFill>
        <p:spPr>
          <a:xfrm>
            <a:off x="451910" y="4186521"/>
            <a:ext cx="8387290" cy="2299856"/>
          </a:xfrm>
          <a:prstGeom prst="rect">
            <a:avLst/>
          </a:prstGeom>
        </p:spPr>
      </p:pic>
      <p:sp>
        <p:nvSpPr>
          <p:cNvPr id="9" name="Rounded Rectangle 8"/>
          <p:cNvSpPr/>
          <p:nvPr/>
        </p:nvSpPr>
        <p:spPr>
          <a:xfrm>
            <a:off x="457199" y="3790205"/>
            <a:ext cx="7550727"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9: </a:t>
            </a:r>
            <a:r>
              <a:rPr lang="en-US" sz="1600" b="1" i="1" dirty="0">
                <a:solidFill>
                  <a:srgbClr val="FFFF00"/>
                </a:solidFill>
              </a:rPr>
              <a:t>week-6/practice_8/src/main.rs ….</a:t>
            </a:r>
            <a:r>
              <a:rPr lang="en-US" sz="1600" b="1" i="1" dirty="0">
                <a:solidFill>
                  <a:schemeClr val="bg1"/>
                </a:solidFill>
              </a:rPr>
              <a:t>(using </a:t>
            </a:r>
            <a:r>
              <a:rPr lang="en-US" sz="1600" b="1" i="1" dirty="0" err="1">
                <a:solidFill>
                  <a:srgbClr val="FFFF00"/>
                </a:solidFill>
              </a:rPr>
              <a:t>iter</a:t>
            </a:r>
            <a:r>
              <a:rPr lang="en-US" sz="1600" b="1" i="1" dirty="0">
                <a:solidFill>
                  <a:srgbClr val="FFFF00"/>
                </a:solidFill>
              </a:rPr>
              <a:t>()</a:t>
            </a:r>
            <a:r>
              <a:rPr lang="en-US" sz="1600" b="1" i="1" dirty="0">
                <a:solidFill>
                  <a:schemeClr val="bg1"/>
                </a:solidFill>
              </a:rPr>
              <a:t> function)</a:t>
            </a:r>
          </a:p>
        </p:txBody>
      </p:sp>
    </p:spTree>
    <p:extLst>
      <p:ext uri="{BB962C8B-B14F-4D97-AF65-F5344CB8AC3E}">
        <p14:creationId xmlns:p14="http://schemas.microsoft.com/office/powerpoint/2010/main" val="3343068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949" y="1672046"/>
            <a:ext cx="2903359" cy="646331"/>
          </a:xfrm>
          <a:prstGeom prst="rect">
            <a:avLst/>
          </a:prstGeom>
          <a:noFill/>
        </p:spPr>
        <p:txBody>
          <a:bodyPr wrap="none" rtlCol="0">
            <a:spAutoFit/>
          </a:bodyPr>
          <a:lstStyle/>
          <a:p>
            <a:r>
              <a:rPr lang="en-US" sz="3600" dirty="0">
                <a:solidFill>
                  <a:srgbClr val="FFFFFF"/>
                </a:solidFill>
              </a:rPr>
              <a:t>Class Project</a:t>
            </a:r>
          </a:p>
        </p:txBody>
      </p:sp>
    </p:spTree>
    <p:extLst>
      <p:ext uri="{BB962C8B-B14F-4D97-AF65-F5344CB8AC3E}">
        <p14:creationId xmlns:p14="http://schemas.microsoft.com/office/powerpoint/2010/main" val="3663330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5" name="Round Diagonal Corner Rectangle 4"/>
          <p:cNvSpPr/>
          <p:nvPr/>
        </p:nvSpPr>
        <p:spPr>
          <a:xfrm>
            <a:off x="490831" y="1705338"/>
            <a:ext cx="8373432" cy="4188381"/>
          </a:xfrm>
          <a:prstGeom prst="round2Diag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2000" dirty="0">
                <a:latin typeface="+mj-lt"/>
              </a:rPr>
              <a:t>Your MTH 101 Professor has asked you to develop a Rust program that performs the following calculations:</a:t>
            </a:r>
          </a:p>
          <a:p>
            <a:r>
              <a:rPr lang="en-US" sz="2000" dirty="0">
                <a:latin typeface="+mj-lt"/>
              </a:rPr>
              <a:t>Area of Trapezium formula = height/2*(base1+base2)</a:t>
            </a:r>
          </a:p>
          <a:p>
            <a:r>
              <a:rPr lang="en-US" sz="2000" dirty="0">
                <a:latin typeface="+mj-lt"/>
              </a:rPr>
              <a:t>Area of the rhombus formula = ½ × diagonal1 × diagonal2</a:t>
            </a:r>
          </a:p>
          <a:p>
            <a:r>
              <a:rPr lang="en-US" sz="2000" dirty="0">
                <a:latin typeface="+mj-lt"/>
              </a:rPr>
              <a:t>Area of Parallelogram formula = base x altitude</a:t>
            </a:r>
          </a:p>
          <a:p>
            <a:r>
              <a:rPr lang="en-US" sz="2000" dirty="0">
                <a:latin typeface="+mj-lt"/>
              </a:rPr>
              <a:t>Area of Cube formula = 6 x (length of the side)</a:t>
            </a:r>
            <a:r>
              <a:rPr lang="en-US" sz="2000" baseline="30000" dirty="0">
                <a:latin typeface="+mj-lt"/>
              </a:rPr>
              <a:t>2</a:t>
            </a:r>
            <a:r>
              <a:rPr lang="en-US" sz="2000" dirty="0">
                <a:latin typeface="+mj-lt"/>
              </a:rPr>
              <a:t> </a:t>
            </a:r>
          </a:p>
          <a:p>
            <a:r>
              <a:rPr lang="en-US" sz="2000" dirty="0">
                <a:latin typeface="+mj-lt"/>
              </a:rPr>
              <a:t>Volume of Cylinder formula = </a:t>
            </a:r>
            <a:r>
              <a:rPr lang="el-GR" sz="2000" dirty="0">
                <a:latin typeface="+mj-lt"/>
              </a:rPr>
              <a:t>π</a:t>
            </a:r>
            <a:r>
              <a:rPr lang="en-US" sz="2000" dirty="0">
                <a:latin typeface="+mj-lt"/>
              </a:rPr>
              <a:t>*radius</a:t>
            </a:r>
            <a:r>
              <a:rPr lang="en-US" sz="2000" baseline="30000" dirty="0">
                <a:latin typeface="+mj-lt"/>
              </a:rPr>
              <a:t>2</a:t>
            </a:r>
            <a:r>
              <a:rPr lang="en-US" sz="2000" dirty="0">
                <a:latin typeface="+mj-lt"/>
              </a:rPr>
              <a:t> *height</a:t>
            </a:r>
          </a:p>
          <a:p>
            <a:endParaRPr lang="en-US" sz="2000" dirty="0">
              <a:latin typeface="+mj-lt"/>
            </a:endParaRPr>
          </a:p>
          <a:p>
            <a:r>
              <a:rPr lang="en-US" sz="2000" dirty="0">
                <a:latin typeface="+mj-lt"/>
              </a:rPr>
              <a:t>Using your knowledge of Rust Functions, develop the program that prompts a user to select an equation, reads inputs and then performs the corresponding calculations.</a:t>
            </a:r>
            <a:br>
              <a:rPr lang="en-US" sz="2000" dirty="0">
                <a:latin typeface="+mj-lt"/>
              </a:rPr>
            </a:br>
            <a:endParaRPr lang="en-US" sz="2000" dirty="0">
              <a:latin typeface="+mj-lt"/>
            </a:endParaRPr>
          </a:p>
        </p:txBody>
      </p:sp>
    </p:spTree>
    <p:extLst>
      <p:ext uri="{BB962C8B-B14F-4D97-AF65-F5344CB8AC3E}">
        <p14:creationId xmlns:p14="http://schemas.microsoft.com/office/powerpoint/2010/main" val="28657405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Rust - Functions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a:t>
            </a:fld>
            <a:endParaRPr/>
          </a:p>
        </p:txBody>
      </p:sp>
      <p:graphicFrame>
        <p:nvGraphicFramePr>
          <p:cNvPr id="5" name="Diagram 4"/>
          <p:cNvGraphicFramePr/>
          <p:nvPr>
            <p:extLst>
              <p:ext uri="{D42A27DB-BD31-4B8C-83A1-F6EECF244321}">
                <p14:modId xmlns:p14="http://schemas.microsoft.com/office/powerpoint/2010/main" val="1826934129"/>
              </p:ext>
            </p:extLst>
          </p:nvPr>
        </p:nvGraphicFramePr>
        <p:xfrm>
          <a:off x="501787" y="1378692"/>
          <a:ext cx="8351520" cy="5022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96694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Rust - Functions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graphicFrame>
        <p:nvGraphicFramePr>
          <p:cNvPr id="3" name="Table 2"/>
          <p:cNvGraphicFramePr>
            <a:graphicFrameLocks noGrp="1"/>
          </p:cNvGraphicFramePr>
          <p:nvPr>
            <p:extLst>
              <p:ext uri="{D42A27DB-BD31-4B8C-83A1-F6EECF244321}">
                <p14:modId xmlns:p14="http://schemas.microsoft.com/office/powerpoint/2010/main" val="872789042"/>
              </p:ext>
            </p:extLst>
          </p:nvPr>
        </p:nvGraphicFramePr>
        <p:xfrm>
          <a:off x="372247" y="2671998"/>
          <a:ext cx="8550080" cy="3418460"/>
        </p:xfrm>
        <a:graphic>
          <a:graphicData uri="http://schemas.openxmlformats.org/drawingml/2006/table">
            <a:tbl>
              <a:tblPr/>
              <a:tblGrid>
                <a:gridCol w="719703">
                  <a:extLst>
                    <a:ext uri="{9D8B030D-6E8A-4147-A177-3AD203B41FA5}">
                      <a16:colId xmlns:a16="http://schemas.microsoft.com/office/drawing/2014/main" val="1879350002"/>
                    </a:ext>
                  </a:extLst>
                </a:gridCol>
                <a:gridCol w="7830377">
                  <a:extLst>
                    <a:ext uri="{9D8B030D-6E8A-4147-A177-3AD203B41FA5}">
                      <a16:colId xmlns:a16="http://schemas.microsoft.com/office/drawing/2014/main" val="189129842"/>
                    </a:ext>
                  </a:extLst>
                </a:gridCol>
              </a:tblGrid>
              <a:tr h="396275">
                <a:tc>
                  <a:txBody>
                    <a:bodyPr/>
                    <a:lstStyle/>
                    <a:p>
                      <a:pPr algn="ctr" fontAlgn="t"/>
                      <a:r>
                        <a:rPr lang="en-US" sz="1800" dirty="0">
                          <a:effectLst/>
                        </a:rPr>
                        <a:t>S/No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Function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20170919"/>
                  </a:ext>
                </a:extLst>
              </a:tr>
              <a:tr h="780555">
                <a:tc>
                  <a:txBody>
                    <a:bodyPr/>
                    <a:lstStyle/>
                    <a:p>
                      <a:pPr algn="ctr" fontAlgn="t"/>
                      <a:r>
                        <a:rPr lang="en-US" sz="18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Defining a function</a:t>
                      </a:r>
                      <a:endParaRPr lang="en-US" sz="1800" dirty="0">
                        <a:solidFill>
                          <a:srgbClr val="000000"/>
                        </a:solidFill>
                        <a:effectLst/>
                      </a:endParaRPr>
                    </a:p>
                    <a:p>
                      <a:pPr algn="just" fontAlgn="t"/>
                      <a:r>
                        <a:rPr lang="en-US" sz="1800" dirty="0">
                          <a:solidFill>
                            <a:srgbClr val="000000"/>
                          </a:solidFill>
                          <a:effectLst/>
                        </a:rPr>
                        <a:t>A function definition specifies what and how a specific task would be done.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7855639"/>
                  </a:ext>
                </a:extLst>
              </a:tr>
              <a:tr h="660459">
                <a:tc>
                  <a:txBody>
                    <a:bodyPr/>
                    <a:lstStyle/>
                    <a:p>
                      <a:pPr algn="ctr" fontAlgn="t"/>
                      <a:r>
                        <a:rPr lang="en-US" sz="18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Calling or invoking a Function</a:t>
                      </a:r>
                      <a:endParaRPr lang="en-US" sz="1800" dirty="0">
                        <a:solidFill>
                          <a:srgbClr val="000000"/>
                        </a:solidFill>
                        <a:effectLst/>
                      </a:endParaRPr>
                    </a:p>
                    <a:p>
                      <a:pPr algn="just" fontAlgn="t"/>
                      <a:r>
                        <a:rPr lang="en-US" sz="1800" dirty="0">
                          <a:solidFill>
                            <a:srgbClr val="000000"/>
                          </a:solidFill>
                          <a:effectLst/>
                        </a:rPr>
                        <a:t>A function must be called so as to execute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3751967"/>
                  </a:ext>
                </a:extLst>
              </a:tr>
              <a:tr h="809105">
                <a:tc>
                  <a:txBody>
                    <a:bodyPr/>
                    <a:lstStyle/>
                    <a:p>
                      <a:pPr algn="ctr" fontAlgn="t"/>
                      <a:r>
                        <a:rPr lang="en-US" sz="18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Returning Functions</a:t>
                      </a:r>
                      <a:endParaRPr lang="en-US" sz="1800" dirty="0">
                        <a:solidFill>
                          <a:srgbClr val="000000"/>
                        </a:solidFill>
                        <a:effectLst/>
                      </a:endParaRPr>
                    </a:p>
                    <a:p>
                      <a:pPr algn="just" fontAlgn="t"/>
                      <a:r>
                        <a:rPr lang="en-US" sz="1800" dirty="0">
                          <a:solidFill>
                            <a:srgbClr val="000000"/>
                          </a:solidFill>
                          <a:effectLst/>
                        </a:rPr>
                        <a:t>Functions may also return value along with control, back to the caller.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80354311"/>
                  </a:ext>
                </a:extLst>
              </a:tr>
              <a:tr h="660459">
                <a:tc>
                  <a:txBody>
                    <a:bodyPr/>
                    <a:lstStyle/>
                    <a:p>
                      <a:pPr algn="ctr" fontAlgn="t"/>
                      <a:r>
                        <a:rPr lang="en-US" sz="18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Parameterized Function</a:t>
                      </a:r>
                      <a:endParaRPr lang="en-US" sz="1800" dirty="0">
                        <a:solidFill>
                          <a:srgbClr val="000000"/>
                        </a:solidFill>
                        <a:effectLst/>
                      </a:endParaRPr>
                    </a:p>
                    <a:p>
                      <a:pPr algn="just" fontAlgn="t"/>
                      <a:r>
                        <a:rPr lang="en-US" sz="1800" dirty="0">
                          <a:solidFill>
                            <a:srgbClr val="000000"/>
                          </a:solidFill>
                          <a:effectLst/>
                        </a:rPr>
                        <a:t>Parameters are a mechanism to pass values to functions.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43435589"/>
                  </a:ext>
                </a:extLst>
              </a:tr>
            </a:tbl>
          </a:graphicData>
        </a:graphic>
      </p:graphicFrame>
      <p:graphicFrame>
        <p:nvGraphicFramePr>
          <p:cNvPr id="5" name="Diagram 4"/>
          <p:cNvGraphicFramePr/>
          <p:nvPr>
            <p:extLst>
              <p:ext uri="{D42A27DB-BD31-4B8C-83A1-F6EECF244321}">
                <p14:modId xmlns:p14="http://schemas.microsoft.com/office/powerpoint/2010/main" val="2483822490"/>
              </p:ext>
            </p:extLst>
          </p:nvPr>
        </p:nvGraphicFramePr>
        <p:xfrm>
          <a:off x="250327" y="1143000"/>
          <a:ext cx="8672000" cy="1738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6439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Defining a Function</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6" name="Rounded Rectangle 5"/>
          <p:cNvSpPr/>
          <p:nvPr/>
        </p:nvSpPr>
        <p:spPr>
          <a:xfrm>
            <a:off x="846863" y="4606833"/>
            <a:ext cx="7661367" cy="1706973"/>
          </a:xfrm>
          <a:prstGeom prst="roundRect">
            <a:avLst/>
          </a:prstGeom>
          <a:solidFill>
            <a:schemeClr val="bg1">
              <a:lumMod val="9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sz="2000" dirty="0"/>
              <a:t>Syntax:</a:t>
            </a:r>
          </a:p>
          <a:p>
            <a:pPr lvl="0" eaLnBrk="0" fontAlgn="base" hangingPunct="0">
              <a:lnSpc>
                <a:spcPct val="150000"/>
              </a:lnSpc>
              <a:spcBef>
                <a:spcPct val="0"/>
              </a:spcBef>
              <a:spcAft>
                <a:spcPct val="0"/>
              </a:spcAft>
              <a:buClrTx/>
            </a:pPr>
            <a:r>
              <a:rPr lang="en-US" altLang="en-US" sz="1600" dirty="0" err="1">
                <a:solidFill>
                  <a:srgbClr val="000000"/>
                </a:solidFill>
                <a:latin typeface="Consolas" panose="020B0609020204030204" pitchFamily="49" charset="0"/>
              </a:rPr>
              <a:t>fn</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function_name</a:t>
            </a:r>
            <a:r>
              <a:rPr lang="en-US" altLang="en-US" sz="1600" dirty="0">
                <a:solidFill>
                  <a:srgbClr val="000000"/>
                </a:solidFill>
                <a:latin typeface="Consolas" panose="020B0609020204030204" pitchFamily="49" charset="0"/>
              </a:rPr>
              <a:t>(param1, param2... </a:t>
            </a:r>
            <a:r>
              <a:rPr lang="en-US" altLang="en-US" sz="1600" dirty="0" err="1">
                <a:solidFill>
                  <a:srgbClr val="000000"/>
                </a:solidFill>
                <a:latin typeface="Consolas" panose="020B0609020204030204" pitchFamily="49" charset="0"/>
              </a:rPr>
              <a:t>paramN</a:t>
            </a:r>
            <a:r>
              <a:rPr lang="en-US" altLang="en-US" sz="1600" dirty="0">
                <a:solidFill>
                  <a:srgbClr val="000000"/>
                </a:solidFill>
                <a:latin typeface="Consolas" panose="020B0609020204030204" pitchFamily="49" charset="0"/>
              </a:rPr>
              <a:t>) </a:t>
            </a:r>
          </a:p>
          <a:p>
            <a:pPr lvl="0" eaLnBrk="0" fontAlgn="base" hangingPunct="0">
              <a:spcBef>
                <a:spcPct val="0"/>
              </a:spcBef>
              <a:spcAft>
                <a:spcPct val="0"/>
              </a:spcAft>
              <a:buClrTx/>
            </a:pPr>
            <a:r>
              <a:rPr lang="en-US" altLang="en-US" sz="1600" dirty="0">
                <a:solidFill>
                  <a:srgbClr val="000000"/>
                </a:solidFill>
                <a:latin typeface="Consolas" panose="020B0609020204030204" pitchFamily="49" charset="0"/>
              </a:rPr>
              <a:t>{ </a:t>
            </a:r>
          </a:p>
          <a:p>
            <a:pPr lvl="0" eaLnBrk="0" fontAlgn="base" hangingPunct="0">
              <a:spcBef>
                <a:spcPct val="0"/>
              </a:spcBef>
              <a:spcAft>
                <a:spcPct val="0"/>
              </a:spcAft>
              <a:buClrTx/>
            </a:pPr>
            <a:r>
              <a:rPr lang="en-US" altLang="en-US" sz="1600" dirty="0">
                <a:solidFill>
                  <a:srgbClr val="000000"/>
                </a:solidFill>
                <a:latin typeface="Consolas" panose="020B0609020204030204" pitchFamily="49" charset="0"/>
              </a:rPr>
              <a:t>     // function body </a:t>
            </a:r>
          </a:p>
          <a:p>
            <a:pPr lvl="0" eaLnBrk="0" fontAlgn="base" hangingPunct="0">
              <a:spcBef>
                <a:spcPct val="0"/>
              </a:spcBef>
              <a:spcAft>
                <a:spcPct val="0"/>
              </a:spcAft>
              <a:buClrTx/>
            </a:pPr>
            <a:r>
              <a:rPr lang="en-US" altLang="en-US" sz="1600" dirty="0">
                <a:solidFill>
                  <a:srgbClr val="000000"/>
                </a:solidFill>
                <a:latin typeface="Consolas" panose="020B0609020204030204" pitchFamily="49" charset="0"/>
              </a:rPr>
              <a:t>}</a:t>
            </a:r>
            <a:r>
              <a:rPr lang="en-US" altLang="en-US" sz="1600" dirty="0">
                <a:solidFill>
                  <a:schemeClr val="tx1"/>
                </a:solidFill>
                <a:latin typeface="Consolas" panose="020B0609020204030204" pitchFamily="49" charset="0"/>
              </a:rPr>
              <a:t> </a:t>
            </a:r>
            <a:endParaRPr lang="en-US" sz="2200" b="1" i="1" dirty="0">
              <a:solidFill>
                <a:srgbClr val="FFFF00"/>
              </a:solidFill>
              <a:latin typeface="Consolas" panose="020B0609020204030204" pitchFamily="49" charset="0"/>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1871979474"/>
              </p:ext>
            </p:extLst>
          </p:nvPr>
        </p:nvGraphicFramePr>
        <p:xfrm>
          <a:off x="457200" y="1522981"/>
          <a:ext cx="8051030" cy="3125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62001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Invoking a Function</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4463812"/>
              </p:ext>
            </p:extLst>
          </p:nvPr>
        </p:nvGraphicFramePr>
        <p:xfrm>
          <a:off x="417274" y="1295400"/>
          <a:ext cx="8451272"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rotWithShape="1">
          <a:blip r:embed="rId8"/>
          <a:srcRect l="17097" t="5398" r="28810" b="60700"/>
          <a:stretch/>
        </p:blipFill>
        <p:spPr>
          <a:xfrm>
            <a:off x="486545" y="3197920"/>
            <a:ext cx="8382001" cy="2953500"/>
          </a:xfrm>
          <a:prstGeom prst="rect">
            <a:avLst/>
          </a:prstGeom>
        </p:spPr>
      </p:pic>
      <p:sp>
        <p:nvSpPr>
          <p:cNvPr id="10" name="Rounded Rectangle 9"/>
          <p:cNvSpPr/>
          <p:nvPr/>
        </p:nvSpPr>
        <p:spPr>
          <a:xfrm>
            <a:off x="417274" y="2773447"/>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1: </a:t>
            </a:r>
            <a:r>
              <a:rPr lang="en-US" sz="1600" b="1" i="1" dirty="0">
                <a:solidFill>
                  <a:srgbClr val="FFFF00"/>
                </a:solidFill>
              </a:rPr>
              <a:t>week-6/practice_1/src/main.rs</a:t>
            </a:r>
          </a:p>
        </p:txBody>
      </p:sp>
    </p:spTree>
    <p:extLst>
      <p:ext uri="{BB962C8B-B14F-4D97-AF65-F5344CB8AC3E}">
        <p14:creationId xmlns:p14="http://schemas.microsoft.com/office/powerpoint/2010/main" val="32157234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pic>
        <p:nvPicPr>
          <p:cNvPr id="5" name="Picture 4"/>
          <p:cNvPicPr>
            <a:picLocks noChangeAspect="1"/>
          </p:cNvPicPr>
          <p:nvPr/>
        </p:nvPicPr>
        <p:blipFill rotWithShape="1">
          <a:blip r:embed="rId3"/>
          <a:srcRect l="16990" t="5398" r="23178" b="28125"/>
          <a:stretch/>
        </p:blipFill>
        <p:spPr>
          <a:xfrm>
            <a:off x="583529" y="1378526"/>
            <a:ext cx="8188036" cy="5114840"/>
          </a:xfrm>
          <a:prstGeom prst="rect">
            <a:avLst/>
          </a:prstGeom>
        </p:spPr>
      </p:pic>
      <p:sp>
        <p:nvSpPr>
          <p:cNvPr id="7" name="Rounded Rectangle 6"/>
          <p:cNvSpPr/>
          <p:nvPr/>
        </p:nvSpPr>
        <p:spPr>
          <a:xfrm>
            <a:off x="3255818" y="1378526"/>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2: </a:t>
            </a:r>
            <a:r>
              <a:rPr lang="en-US" sz="1600" b="1" i="1" dirty="0">
                <a:solidFill>
                  <a:srgbClr val="FFFF00"/>
                </a:solidFill>
              </a:rPr>
              <a:t>week-6/practice_2/src/main.rs</a:t>
            </a:r>
          </a:p>
        </p:txBody>
      </p:sp>
      <p:sp>
        <p:nvSpPr>
          <p:cNvPr id="8" name="Title 1"/>
          <p:cNvSpPr txBox="1">
            <a:spLocks/>
          </p:cNvSpPr>
          <p:nvPr/>
        </p:nvSpPr>
        <p:spPr>
          <a:xfrm>
            <a:off x="372247" y="96985"/>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4000" dirty="0"/>
              <a:t>Invoking a Function</a:t>
            </a:r>
          </a:p>
        </p:txBody>
      </p:sp>
    </p:spTree>
    <p:extLst>
      <p:ext uri="{BB962C8B-B14F-4D97-AF65-F5344CB8AC3E}">
        <p14:creationId xmlns:p14="http://schemas.microsoft.com/office/powerpoint/2010/main" val="2937886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Returning Value from a Function</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
        <p:nvSpPr>
          <p:cNvPr id="6" name="Rounded Rectangle 5"/>
          <p:cNvSpPr/>
          <p:nvPr/>
        </p:nvSpPr>
        <p:spPr>
          <a:xfrm>
            <a:off x="741316" y="2328767"/>
            <a:ext cx="7661367" cy="1281348"/>
          </a:xfrm>
          <a:prstGeom prst="roundRect">
            <a:avLst/>
          </a:prstGeom>
          <a:solidFill>
            <a:schemeClr val="bg1">
              <a:lumMod val="9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sz="2000" dirty="0"/>
              <a:t>Syntax:</a:t>
            </a:r>
          </a:p>
          <a:p>
            <a:pPr lvl="0" eaLnBrk="0" fontAlgn="base" hangingPunct="0">
              <a:spcBef>
                <a:spcPct val="0"/>
              </a:spcBef>
              <a:spcAft>
                <a:spcPct val="0"/>
              </a:spcAft>
              <a:buClrTx/>
            </a:pPr>
            <a:r>
              <a:rPr lang="en-US" altLang="en-US" sz="1600" dirty="0" err="1">
                <a:solidFill>
                  <a:srgbClr val="000000"/>
                </a:solidFill>
                <a:latin typeface="Consolas" panose="020B0609020204030204" pitchFamily="49" charset="0"/>
              </a:rPr>
              <a:t>fn</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function_name</a:t>
            </a:r>
            <a:r>
              <a:rPr lang="en-US" altLang="en-US" sz="1600" dirty="0">
                <a:solidFill>
                  <a:srgbClr val="000000"/>
                </a:solidFill>
                <a:latin typeface="Consolas" panose="020B0609020204030204" pitchFamily="49" charset="0"/>
              </a:rPr>
              <a:t>() -&gt; </a:t>
            </a:r>
            <a:r>
              <a:rPr lang="en-US" altLang="en-US" sz="1600" dirty="0" err="1">
                <a:solidFill>
                  <a:srgbClr val="000000"/>
                </a:solidFill>
                <a:latin typeface="Consolas" panose="020B0609020204030204" pitchFamily="49" charset="0"/>
              </a:rPr>
              <a:t>return_type</a:t>
            </a:r>
            <a:r>
              <a:rPr lang="en-US" altLang="en-US" sz="1600" dirty="0">
                <a:solidFill>
                  <a:srgbClr val="000000"/>
                </a:solidFill>
                <a:latin typeface="Consolas" panose="020B0609020204030204" pitchFamily="49" charset="0"/>
              </a:rPr>
              <a:t> { </a:t>
            </a:r>
          </a:p>
          <a:p>
            <a:pPr lvl="0" eaLnBrk="0" fontAlgn="base" hangingPunct="0">
              <a:spcBef>
                <a:spcPct val="0"/>
              </a:spcBef>
              <a:spcAft>
                <a:spcPct val="0"/>
              </a:spcAft>
              <a:buClrTx/>
            </a:pPr>
            <a:r>
              <a:rPr lang="en-US" altLang="en-US" sz="1600" dirty="0">
                <a:solidFill>
                  <a:srgbClr val="000000"/>
                </a:solidFill>
                <a:latin typeface="Consolas" panose="020B0609020204030204" pitchFamily="49" charset="0"/>
              </a:rPr>
              <a:t>    //statements return value; </a:t>
            </a:r>
          </a:p>
          <a:p>
            <a:pPr lvl="0" eaLnBrk="0" fontAlgn="base" hangingPunct="0">
              <a:spcBef>
                <a:spcPct val="0"/>
              </a:spcBef>
              <a:spcAft>
                <a:spcPct val="0"/>
              </a:spcAft>
              <a:buClrTx/>
            </a:pPr>
            <a:r>
              <a:rPr lang="en-US" altLang="en-US" sz="1600" dirty="0">
                <a:solidFill>
                  <a:srgbClr val="000000"/>
                </a:solidFill>
                <a:latin typeface="Consolas" panose="020B0609020204030204" pitchFamily="49" charset="0"/>
              </a:rPr>
              <a:t>}</a:t>
            </a:r>
            <a:r>
              <a:rPr lang="en-US" altLang="en-US" sz="1600" dirty="0">
                <a:solidFill>
                  <a:schemeClr val="tx1"/>
                </a:solidFill>
                <a:latin typeface="Consolas" panose="020B0609020204030204" pitchFamily="49" charset="0"/>
              </a:rPr>
              <a:t> </a:t>
            </a: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2054998301"/>
              </p:ext>
            </p:extLst>
          </p:nvPr>
        </p:nvGraphicFramePr>
        <p:xfrm>
          <a:off x="635770" y="1440871"/>
          <a:ext cx="8051030" cy="79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8"/>
          <a:srcRect l="17310" t="5776" r="29449" b="62216"/>
          <a:stretch/>
        </p:blipFill>
        <p:spPr>
          <a:xfrm>
            <a:off x="635770" y="3810600"/>
            <a:ext cx="8051030" cy="2721248"/>
          </a:xfrm>
          <a:prstGeom prst="rect">
            <a:avLst/>
          </a:prstGeom>
        </p:spPr>
      </p:pic>
      <p:sp>
        <p:nvSpPr>
          <p:cNvPr id="9" name="Rounded Rectangle 8"/>
          <p:cNvSpPr/>
          <p:nvPr/>
        </p:nvSpPr>
        <p:spPr>
          <a:xfrm>
            <a:off x="3694092" y="3728481"/>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3: </a:t>
            </a:r>
            <a:r>
              <a:rPr lang="en-US" sz="1600" b="1" i="1" dirty="0">
                <a:solidFill>
                  <a:srgbClr val="FFFF00"/>
                </a:solidFill>
              </a:rPr>
              <a:t>week-6/practice_3/src/main.rs</a:t>
            </a:r>
          </a:p>
        </p:txBody>
      </p:sp>
    </p:spTree>
    <p:extLst>
      <p:ext uri="{BB962C8B-B14F-4D97-AF65-F5344CB8AC3E}">
        <p14:creationId xmlns:p14="http://schemas.microsoft.com/office/powerpoint/2010/main" val="31535912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with Parameters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3847899021"/>
              </p:ext>
            </p:extLst>
          </p:nvPr>
        </p:nvGraphicFramePr>
        <p:xfrm>
          <a:off x="457200" y="1446751"/>
          <a:ext cx="8051030" cy="3380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232530587"/>
              </p:ext>
            </p:extLst>
          </p:nvPr>
        </p:nvGraphicFramePr>
        <p:xfrm>
          <a:off x="2258557" y="4442479"/>
          <a:ext cx="4448316" cy="21408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73767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with Parameters</a:t>
            </a:r>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3"/>
          <a:srcRect l="16991" t="5776" r="29374" b="33617"/>
          <a:stretch/>
        </p:blipFill>
        <p:spPr>
          <a:xfrm>
            <a:off x="540327" y="1402774"/>
            <a:ext cx="8063345" cy="5122718"/>
          </a:xfrm>
          <a:prstGeom prst="rect">
            <a:avLst/>
          </a:prstGeom>
        </p:spPr>
      </p:pic>
      <p:sp>
        <p:nvSpPr>
          <p:cNvPr id="8" name="Rounded Rectangle 7"/>
          <p:cNvSpPr/>
          <p:nvPr/>
        </p:nvSpPr>
        <p:spPr>
          <a:xfrm>
            <a:off x="3610964" y="1339591"/>
            <a:ext cx="4992708" cy="42865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r>
              <a:rPr lang="en-US" sz="1600" b="1" i="1" dirty="0"/>
              <a:t>Practice 4: </a:t>
            </a:r>
            <a:r>
              <a:rPr lang="en-US" sz="1600" b="1" i="1" dirty="0">
                <a:solidFill>
                  <a:srgbClr val="FFFF00"/>
                </a:solidFill>
              </a:rPr>
              <a:t>week-6/practice_4/src/main.rs</a:t>
            </a:r>
          </a:p>
        </p:txBody>
      </p:sp>
    </p:spTree>
    <p:extLst>
      <p:ext uri="{BB962C8B-B14F-4D97-AF65-F5344CB8AC3E}">
        <p14:creationId xmlns:p14="http://schemas.microsoft.com/office/powerpoint/2010/main" val="38307514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SST-Theme3">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3" id="{19FA4AEF-6FF8-4EA7-B305-9BE5D4ECCCA5}" vid="{A328A429-1CDE-49DF-A990-0DFEB0585E5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SST-Theme3</Template>
  <TotalTime>38231</TotalTime>
  <Words>1152</Words>
  <Application>Microsoft Office PowerPoint</Application>
  <PresentationFormat>On-screen Show (4:3)</PresentationFormat>
  <Paragraphs>134</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SST-Theme3</vt:lpstr>
      <vt:lpstr>Rust – Functions &amp; Arrays</vt:lpstr>
      <vt:lpstr>Rust - Functions</vt:lpstr>
      <vt:lpstr>Rust - Functions</vt:lpstr>
      <vt:lpstr>Defining a Function</vt:lpstr>
      <vt:lpstr>Invoking a Function</vt:lpstr>
      <vt:lpstr>PowerPoint Presentation</vt:lpstr>
      <vt:lpstr>Returning Value from a Function</vt:lpstr>
      <vt:lpstr>Function with Parameters</vt:lpstr>
      <vt:lpstr>Function with Parameters</vt:lpstr>
      <vt:lpstr>Pass by Value</vt:lpstr>
      <vt:lpstr>Pass by Value</vt:lpstr>
      <vt:lpstr>Pass by Reference</vt:lpstr>
      <vt:lpstr>Pass by Reference</vt:lpstr>
      <vt:lpstr>Rust -  Arrays </vt:lpstr>
      <vt:lpstr>Declaring &amp; Initializing Arrays</vt:lpstr>
      <vt:lpstr>Declaring &amp; Initializing Arrays</vt:lpstr>
      <vt:lpstr>Array with For Loop</vt:lpstr>
      <vt:lpstr>PowerPoint Presentation</vt:lpstr>
      <vt:lpstr>Project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Moruson</dc:creator>
  <cp:lastModifiedBy>Desmond Moru</cp:lastModifiedBy>
  <cp:revision>320</cp:revision>
  <dcterms:modified xsi:type="dcterms:W3CDTF">2024-11-25T09:48:39Z</dcterms:modified>
</cp:coreProperties>
</file>