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3" r:id="rId12"/>
    <p:sldId id="264" r:id="rId13"/>
    <p:sldId id="265" r:id="rId14"/>
    <p:sldId id="266" r:id="rId15"/>
    <p:sldId id="267" r:id="rId16"/>
    <p:sldId id="276" r:id="rId17"/>
    <p:sldId id="258" r:id="rId18"/>
    <p:sldId id="259" r:id="rId19"/>
    <p:sldId id="260" r:id="rId20"/>
    <p:sldId id="261" r:id="rId21"/>
    <p:sldId id="277" r:id="rId22"/>
    <p:sldId id="262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分工圖</c:v>
                </c:pt>
              </c:strCache>
            </c:strRef>
          </c:tx>
          <c:cat>
            <c:strRef>
              <c:f>工作表1!$A$2:$A$4</c:f>
              <c:strCache>
                <c:ptCount val="3"/>
                <c:pt idx="0">
                  <c:v>黃宇婕</c:v>
                </c:pt>
                <c:pt idx="1">
                  <c:v>林庭宇</c:v>
                </c:pt>
                <c:pt idx="2">
                  <c:v>林雨璇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189FD2-6447-40BB-A0B7-55E55E28B106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5F67DE0-47EE-47E5-BB2A-AA259BB34A2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6288" y="1196752"/>
            <a:ext cx="6480048" cy="2301240"/>
          </a:xfrm>
        </p:spPr>
        <p:txBody>
          <a:bodyPr/>
          <a:lstStyle/>
          <a:p>
            <a:pPr algn="ctr"/>
            <a:r>
              <a:rPr lang="zh-TW" altLang="en-US" dirty="0" smtClean="0"/>
              <a:t>系統分析期末報告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蝦皮商城</a:t>
            </a:r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8296" y="3284984"/>
            <a:ext cx="6480048" cy="1752600"/>
          </a:xfrm>
        </p:spPr>
        <p:txBody>
          <a:bodyPr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:109111123</a:t>
            </a:r>
            <a:r>
              <a:rPr lang="zh-TW" altLang="en-US" dirty="0"/>
              <a:t>黃宇</a:t>
            </a:r>
            <a:r>
              <a:rPr lang="zh-TW" altLang="en-US" dirty="0" smtClean="0"/>
              <a:t>婕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組員</a:t>
            </a:r>
            <a:r>
              <a:rPr lang="en-US" altLang="zh-TW" dirty="0" smtClean="0"/>
              <a:t>:109111130</a:t>
            </a:r>
            <a:r>
              <a:rPr lang="zh-TW" altLang="en-US" dirty="0" smtClean="0"/>
              <a:t>林庭宇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109111133</a:t>
            </a:r>
            <a:r>
              <a:rPr lang="zh-TW" altLang="en-US" dirty="0" smtClean="0"/>
              <a:t>林雨璇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9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11904" y="692696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上架商品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85602"/>
            <a:ext cx="7749384" cy="38636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72200" y="3933056"/>
            <a:ext cx="86409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2132856"/>
            <a:ext cx="864096" cy="25202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4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512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 smtClean="0"/>
              <a:t>利害關係人與目標表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3753"/>
            <a:ext cx="2448272" cy="44695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8840"/>
            <a:ext cx="312599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476672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事件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3107119" cy="45365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2816"/>
            <a:ext cx="3600400" cy="11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332656" y="476672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使用案例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3691098" cy="23762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885046"/>
            <a:ext cx="2958039" cy="29760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79892"/>
            <a:ext cx="2839108" cy="27614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4221088"/>
            <a:ext cx="3099737" cy="24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332656" y="476672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使用案例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" y="1484784"/>
            <a:ext cx="3049106" cy="25264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52" y="1181512"/>
            <a:ext cx="2897996" cy="28296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" y="4221088"/>
            <a:ext cx="3408360" cy="25384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73239"/>
            <a:ext cx="3060225" cy="25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899936" y="476672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使用</a:t>
            </a:r>
            <a:r>
              <a:rPr lang="zh-TW" altLang="en-US" dirty="0" smtClean="0"/>
              <a:t>案例</a:t>
            </a:r>
            <a:r>
              <a:rPr lang="zh-TW" altLang="en-US" dirty="0"/>
              <a:t>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83511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08520" y="695712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遇到最困難的地方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99592" y="2492896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於我們來說，所有的步驟都是最困難的，因為我們對於操作上以及報告所需要的項目都不太了解，一開始大家都沒有方向，甚至連題目都不太知道要找什麼，但後來我們都很積極詢問同學，並且請同學指導我們，還有看老師上課的影片，最後才有完成一些項目，剩下的項目我們沒有完成是因為詢問同學過後依舊沒辦法理解，所以做不出東西，但我們都很努力在這份報告上，最後想跟老師說聲抱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7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188640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組員分工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79512" y="2420888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109111123</a:t>
            </a:r>
            <a:r>
              <a:rPr lang="zh-TW" altLang="en-US" sz="2800" dirty="0" smtClean="0"/>
              <a:t>黃宇婕 </a:t>
            </a:r>
            <a:r>
              <a:rPr lang="en-US" altLang="zh-TW" sz="2800" dirty="0" smtClean="0"/>
              <a:t>40%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利害關係人與目標表、 事件表、使用案例圖</a:t>
            </a:r>
            <a:endParaRPr lang="en-US" altLang="zh-TW" dirty="0" smtClean="0"/>
          </a:p>
          <a:p>
            <a:r>
              <a:rPr lang="zh-TW" altLang="en-US" dirty="0" smtClean="0"/>
              <a:t>、</a:t>
            </a:r>
            <a:r>
              <a:rPr lang="en-US" altLang="zh-TW" dirty="0" err="1" smtClean="0"/>
              <a:t>ppt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sz="2800" dirty="0" smtClean="0"/>
              <a:t>109111130</a:t>
            </a:r>
            <a:r>
              <a:rPr lang="zh-TW" altLang="en-US" sz="2800" dirty="0" smtClean="0"/>
              <a:t>林庭宇 </a:t>
            </a:r>
            <a:r>
              <a:rPr lang="en-US" altLang="zh-TW" sz="2800" dirty="0" smtClean="0"/>
              <a:t>30%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使用案例</a:t>
            </a:r>
            <a:r>
              <a:rPr lang="en-US" altLang="zh-TW" dirty="0" smtClean="0"/>
              <a:t>1~4)</a:t>
            </a:r>
          </a:p>
          <a:p>
            <a:endParaRPr lang="en-US" altLang="zh-TW" dirty="0"/>
          </a:p>
          <a:p>
            <a:r>
              <a:rPr lang="en-US" altLang="zh-TW" sz="2800" dirty="0" smtClean="0"/>
              <a:t>109111133</a:t>
            </a:r>
            <a:r>
              <a:rPr lang="zh-TW" altLang="en-US" sz="2800" dirty="0" smtClean="0"/>
              <a:t>林雨璇 </a:t>
            </a:r>
            <a:r>
              <a:rPr lang="en-US" altLang="zh-TW" sz="2800" dirty="0"/>
              <a:t>3</a:t>
            </a:r>
            <a:r>
              <a:rPr lang="en-US" altLang="zh-TW" sz="2800" dirty="0" smtClean="0"/>
              <a:t>0%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使用案例</a:t>
            </a:r>
            <a:r>
              <a:rPr lang="en-US" altLang="zh-TW" dirty="0" smtClean="0"/>
              <a:t>5~8)</a:t>
            </a:r>
            <a:endParaRPr lang="zh-TW" altLang="en-US" dirty="0"/>
          </a:p>
        </p:txBody>
      </p:sp>
      <p:graphicFrame>
        <p:nvGraphicFramePr>
          <p:cNvPr id="3" name="圖表 2"/>
          <p:cNvGraphicFramePr/>
          <p:nvPr>
            <p:extLst>
              <p:ext uri="{D42A27DB-BD31-4B8C-83A1-F6EECF244321}">
                <p14:modId xmlns:p14="http://schemas.microsoft.com/office/powerpoint/2010/main" val="255582026"/>
              </p:ext>
            </p:extLst>
          </p:nvPr>
        </p:nvGraphicFramePr>
        <p:xfrm>
          <a:off x="4941976" y="2132856"/>
          <a:ext cx="4188296" cy="3487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0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187968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組員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83568" y="1845979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109111123</a:t>
            </a:r>
            <a:r>
              <a:rPr lang="zh-TW" altLang="en-US" dirty="0" smtClean="0"/>
              <a:t>黃宇婕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次的期末報告是我從讀書以來認為最困難的一份期末報告，一開始在群組用爬梯子選組長，結果是爬到我當組長，壓力瞬間更大了，因為對於這份報告要怎麼開始、過程要怎麼做、需要怎麼設定我完全都不知道，加上本來對於操作的部分就不熟悉，所以壓力就很大，晚上睡覺前都在想期末報告到底該怎麼辦，以前做作業或是隨堂時，還可以參考同學做的，但期末報告是一切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，沒有任何人可以參考，可是因為我是組長，我覺得我自己有責任要帶組員一起做，所以我重複看了好幾次老師上傳的教學影片，幾乎每天都問同學到底要怎麼做，甚至煩同學煩到三更半夜，請同學和我解釋所有的項目以及操作方式</a:t>
            </a:r>
            <a:r>
              <a:rPr lang="zh-TW" altLang="en-US" dirty="0" smtClean="0"/>
              <a:t>，到了前兩天都還在詢問同學，雖然</a:t>
            </a:r>
            <a:r>
              <a:rPr lang="zh-TW" altLang="en-US" dirty="0" smtClean="0"/>
              <a:t>到最後我們這組還是沒有完成報告的所有項目，也不一定做的正確，但我敢保證</a:t>
            </a:r>
            <a:r>
              <a:rPr lang="zh-TW" altLang="en-US" dirty="0" smtClean="0"/>
              <a:t>自己已經</a:t>
            </a:r>
            <a:r>
              <a:rPr lang="zh-TW" altLang="en-US" dirty="0" smtClean="0"/>
              <a:t>花了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分的努力在做這份報告了，老師給的時間很充裕，但我能力不足無法完成，還是要跟老師說聲抱歉。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3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188640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組員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83568" y="1845979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109111130</a:t>
            </a:r>
            <a:r>
              <a:rPr lang="zh-TW" altLang="en-US" dirty="0" smtClean="0"/>
              <a:t>林庭宇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這次的系統分析的期末報告，在與組員討論的過程中我們真的遇到了很多的困難，去請教了許多同學，也明白了這門課真的是有難度的，雖然說不知道我們做的是不是正確的也有少做東西，但我覺得我們真的很努力得在完成這次的報告，我們沒有那些同學來的聰明，所以就要比別人付出更大的努力，最後也謝謝老師這學期辛苦得教導我們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9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980056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60" y="2492896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蝦皮商城 主要分為用戶、會員、賣家、客服、系統人員，用戶只能瀏覽商品無法購買下訂單，若要註冊成為會員須通過系統人員審核，通過審核會員後可以瀏覽商品，以及收集有興趣的商品，並且可以下訂單購買，賣家可以修改賣場資料、新增商品，並且輸入商品價格和商品描述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若用戶、會員、賣家遇到問題，可傳送訊息給客服</a:t>
            </a:r>
            <a:r>
              <a:rPr lang="zh-TW" altLang="en-US" dirty="0" smtClean="0"/>
              <a:t>人員，客服人員能夠回覆訊息解決問題。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0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116632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組員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83568" y="1845979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109111133</a:t>
            </a:r>
            <a:r>
              <a:rPr lang="zh-TW" altLang="en-US" dirty="0" smtClean="0"/>
              <a:t>林雨璇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這門課對我來說真的非常的困難，老師所出的每個作業我都是問同學的，他們都非常有耐心的教我，我很感謝他們，如果沒有他們估計老師死當我這門課了，我沒有很聰明但我願意去開口詢問，至少我真的很努力在完成每一項的作業，包括期末的分組作業，我們也是每一步該做什麼都到處去問同學，才會有今天的成果，謝謝老師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2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620016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結語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83568" y="2250738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做完這次的期末報告，我們有滿滿的成就感，平常做作業的時候沒有花太多的時間，只覺得要趕緊交出作業，但做期末報告時，我們每個人都非常認真在學習，也花了許多時間，付出就會有收穫，不僅</a:t>
            </a:r>
            <a:r>
              <a:rPr lang="zh-TW" altLang="en-US" dirty="0"/>
              <a:t>讓</a:t>
            </a:r>
            <a:r>
              <a:rPr lang="zh-TW" altLang="en-US" dirty="0" smtClean="0"/>
              <a:t>我們在</a:t>
            </a:r>
            <a:r>
              <a:rPr lang="zh-TW" altLang="en-US" dirty="0"/>
              <a:t>詢問同學以及小組討論操作的過程中</a:t>
            </a:r>
            <a:r>
              <a:rPr lang="zh-TW" altLang="en-US" dirty="0" smtClean="0"/>
              <a:t>，真正</a:t>
            </a:r>
            <a:r>
              <a:rPr lang="zh-TW" altLang="en-US" dirty="0"/>
              <a:t>學習到系統分析這門課所教導的內容</a:t>
            </a:r>
            <a:r>
              <a:rPr lang="zh-TW" altLang="en-US" dirty="0" smtClean="0"/>
              <a:t>，</a:t>
            </a:r>
            <a:r>
              <a:rPr lang="zh-TW" altLang="en-US" dirty="0"/>
              <a:t>也</a:t>
            </a:r>
            <a:r>
              <a:rPr lang="zh-TW" altLang="en-US" dirty="0" smtClean="0"/>
              <a:t>對於</a:t>
            </a:r>
            <a:r>
              <a:rPr lang="zh-TW" altLang="en-US" dirty="0"/>
              <a:t>操作的部分更佳的</a:t>
            </a:r>
            <a:r>
              <a:rPr lang="zh-TW" altLang="en-US" dirty="0" smtClean="0"/>
              <a:t>熟悉了，謝謝老師這學期的教導</a:t>
            </a:r>
            <a:r>
              <a:rPr lang="en-US" altLang="zh-TW" dirty="0" smtClean="0"/>
              <a:t>!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4280" y="2636912"/>
            <a:ext cx="6480048" cy="2301240"/>
          </a:xfrm>
        </p:spPr>
        <p:txBody>
          <a:bodyPr/>
          <a:lstStyle/>
          <a:p>
            <a:pPr algn="ctr"/>
            <a:r>
              <a:rPr lang="zh-TW" altLang="en-US" dirty="0" smtClean="0"/>
              <a:t>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980056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動機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60" y="249289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們會選擇蝦皮商城來做報告是因為，現在許多人都比較喜歡利用線上購物，除了方便以外，價格上也會比較優惠，尤其疫情期間大家更是不敢出門逛街，而蝦皮商城是我們最常用的網購平台，無聊時就會進去網站滑商品，什麼東西都可以買到，且操作上簡單易懂，還能將自己二手商品放到賣場上給其他人做購買，也是我們最熟悉的網站之一，所以我們選擇蝦皮商城當作報告的主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0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755920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 smtClean="0"/>
              <a:t>註冊登入畫面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6" y="1916832"/>
            <a:ext cx="7478860" cy="4320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92080" y="2492896"/>
            <a:ext cx="50405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5157192"/>
            <a:ext cx="36004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6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79856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查詢瀏覽商品畫面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70965"/>
            <a:ext cx="7776864" cy="42663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35696" y="2132856"/>
            <a:ext cx="482453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1560" y="2852936"/>
            <a:ext cx="6984776" cy="345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83912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 smtClean="0"/>
              <a:t>賣家訊息畫面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31888"/>
            <a:ext cx="6112182" cy="46934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60032" y="3068960"/>
            <a:ext cx="36004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85936" y="6021288"/>
            <a:ext cx="11982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39952" y="2708920"/>
            <a:ext cx="2880320" cy="388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9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83912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 smtClean="0"/>
              <a:t>會員資料畫面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502932" cy="439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5576" y="2636912"/>
            <a:ext cx="360040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15616" y="2708920"/>
            <a:ext cx="720080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75856" y="3284984"/>
            <a:ext cx="720080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47864" y="3717032"/>
            <a:ext cx="720080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47864" y="4869160"/>
            <a:ext cx="720080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347864" y="5661248"/>
            <a:ext cx="720080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27984" y="5589240"/>
            <a:ext cx="720080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308304" y="3356992"/>
            <a:ext cx="792088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51720" y="2348880"/>
            <a:ext cx="6264696" cy="4091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116632" y="767720"/>
            <a:ext cx="6480048" cy="2301240"/>
          </a:xfrm>
        </p:spPr>
        <p:txBody>
          <a:bodyPr/>
          <a:lstStyle/>
          <a:p>
            <a:pPr algn="ctr"/>
            <a:r>
              <a:rPr lang="zh-TW" altLang="en-US" dirty="0" smtClean="0"/>
              <a:t>結帳畫面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2351"/>
            <a:ext cx="7574333" cy="381492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35596" y="3356992"/>
            <a:ext cx="2844316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076056" y="4293096"/>
            <a:ext cx="2844316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35696" y="1988840"/>
            <a:ext cx="52205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83912" y="623704"/>
            <a:ext cx="6480048" cy="2301240"/>
          </a:xfrm>
        </p:spPr>
        <p:txBody>
          <a:bodyPr/>
          <a:lstStyle/>
          <a:p>
            <a:pPr algn="ctr"/>
            <a:r>
              <a:rPr lang="zh-TW" altLang="en-US" dirty="0"/>
              <a:t>客服中心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97476"/>
            <a:ext cx="6033119" cy="49718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835696" y="1628800"/>
            <a:ext cx="86409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11760" y="5445224"/>
            <a:ext cx="3888432" cy="1340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8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4532</TotalTime>
  <Words>1015</Words>
  <Application>Microsoft Office PowerPoint</Application>
  <PresentationFormat>如螢幕大小 (4:3)</PresentationFormat>
  <Paragraphs>51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科技</vt:lpstr>
      <vt:lpstr>系統分析期末報告 -蝦皮商城-</vt:lpstr>
      <vt:lpstr>大綱</vt:lpstr>
      <vt:lpstr>動機</vt:lpstr>
      <vt:lpstr>註冊登入畫面</vt:lpstr>
      <vt:lpstr>查詢瀏覽商品畫面</vt:lpstr>
      <vt:lpstr>賣家訊息畫面</vt:lpstr>
      <vt:lpstr>會員資料畫面</vt:lpstr>
      <vt:lpstr>結帳畫面</vt:lpstr>
      <vt:lpstr>客服中心畫面</vt:lpstr>
      <vt:lpstr>上架商品畫面</vt:lpstr>
      <vt:lpstr>利害關係人與目標表</vt:lpstr>
      <vt:lpstr>事件表</vt:lpstr>
      <vt:lpstr>使用案例</vt:lpstr>
      <vt:lpstr>使用案例</vt:lpstr>
      <vt:lpstr>使用案例圖</vt:lpstr>
      <vt:lpstr>遇到最困難的地方</vt:lpstr>
      <vt:lpstr>組員分工</vt:lpstr>
      <vt:lpstr>組員心得</vt:lpstr>
      <vt:lpstr>組員心得</vt:lpstr>
      <vt:lpstr>組員心得</vt:lpstr>
      <vt:lpstr>結語</vt:lpstr>
      <vt:lpstr>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系統分析期末報告</dc:title>
  <dc:creator>886958332602</dc:creator>
  <cp:lastModifiedBy>886958332602</cp:lastModifiedBy>
  <cp:revision>24</cp:revision>
  <dcterms:created xsi:type="dcterms:W3CDTF">2022-06-11T13:24:01Z</dcterms:created>
  <dcterms:modified xsi:type="dcterms:W3CDTF">2022-06-20T07:45:15Z</dcterms:modified>
</cp:coreProperties>
</file>