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095264" cy="230124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    互動式網頁期末報告</a:t>
            </a:r>
            <a:endParaRPr lang="zh-TW" altLang="en-US" sz="5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75656" y="3861048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組員</a:t>
            </a:r>
            <a:r>
              <a:rPr lang="en-US" altLang="zh-TW" dirty="0" smtClean="0"/>
              <a:t>:109111123</a:t>
            </a:r>
            <a:r>
              <a:rPr lang="zh-TW" altLang="en-US" dirty="0" smtClean="0"/>
              <a:t>黃宇婕</a:t>
            </a:r>
            <a:r>
              <a:rPr lang="zh-TW" altLang="en-US" dirty="0"/>
              <a:t> </a:t>
            </a:r>
            <a:r>
              <a:rPr lang="en-US" altLang="zh-TW" dirty="0" smtClean="0"/>
              <a:t>109111130</a:t>
            </a:r>
            <a:r>
              <a:rPr lang="zh-TW" altLang="en-US" dirty="0" smtClean="0"/>
              <a:t>林庭宇 </a:t>
            </a:r>
            <a:r>
              <a:rPr lang="en-US" altLang="zh-TW" dirty="0" smtClean="0"/>
              <a:t>109111131</a:t>
            </a:r>
            <a:r>
              <a:rPr lang="zh-TW" altLang="en-US" dirty="0" smtClean="0"/>
              <a:t>簡郁潔</a:t>
            </a:r>
            <a:endParaRPr lang="en-US" altLang="zh-TW" dirty="0" smtClean="0"/>
          </a:p>
          <a:p>
            <a:pPr algn="ctr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廖冠</a:t>
            </a:r>
            <a:r>
              <a:rPr lang="zh-TW" altLang="en-US" dirty="0" smtClean="0"/>
              <a:t>登 老師</a:t>
            </a:r>
            <a:endParaRPr lang="en-US" altLang="zh-TW" dirty="0" smtClean="0"/>
          </a:p>
          <a:p>
            <a:pPr algn="ctr"/>
            <a:r>
              <a:rPr lang="zh-TW" altLang="en-US" dirty="0"/>
              <a:t>報告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:12/26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74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導覽列設計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3"/>
            <a:ext cx="4824536" cy="3914231"/>
          </a:xfrm>
        </p:spPr>
      </p:pic>
      <p:sp>
        <p:nvSpPr>
          <p:cNvPr id="5" name="文字方塊 4"/>
          <p:cNvSpPr txBox="1"/>
          <p:nvPr/>
        </p:nvSpPr>
        <p:spPr>
          <a:xfrm>
            <a:off x="5292079" y="3212976"/>
            <a:ext cx="367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一開始需要製作網頁內容的選擇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所以使用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</a:t>
            </a:r>
            <a:r>
              <a:rPr lang="zh-TW" altLang="en-US" dirty="0"/>
              <a:t>代表一個網頁中提供導覽欄連結的區域</a:t>
            </a:r>
            <a:r>
              <a:rPr lang="zh-TW" altLang="en-US" dirty="0" smtClean="0"/>
              <a:t>，再利用</a:t>
            </a:r>
            <a:r>
              <a:rPr lang="en-US" altLang="zh-TW" dirty="0" smtClean="0"/>
              <a:t>&lt;li&gt;</a:t>
            </a:r>
            <a:r>
              <a:rPr lang="zh-TW" altLang="en-US" dirty="0" smtClean="0"/>
              <a:t>標籤</a:t>
            </a:r>
            <a:r>
              <a:rPr lang="zh-TW" altLang="en-US" dirty="0"/>
              <a:t>製作清單內容，最後加上</a:t>
            </a:r>
            <a:r>
              <a:rPr lang="en-US" altLang="zh-TW" dirty="0" err="1"/>
              <a:t>href</a:t>
            </a:r>
            <a:r>
              <a:rPr lang="zh-TW" altLang="en-US" dirty="0"/>
              <a:t>超連結。</a:t>
            </a:r>
          </a:p>
        </p:txBody>
      </p:sp>
    </p:spTree>
    <p:extLst>
      <p:ext uri="{BB962C8B-B14F-4D97-AF65-F5344CB8AC3E}">
        <p14:creationId xmlns:p14="http://schemas.microsoft.com/office/powerpoint/2010/main" val="403377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zh-TW" altLang="en-US" dirty="0"/>
              <a:t>常見頁面設計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67744" y="50131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&lt;input </a:t>
            </a:r>
            <a:r>
              <a:rPr lang="en-US" altLang="zh-TW" dirty="0"/>
              <a:t>type="</a:t>
            </a:r>
            <a:r>
              <a:rPr lang="en-US" altLang="zh-TW" dirty="0" smtClean="0"/>
              <a:t>button“&gt;</a:t>
            </a:r>
            <a:r>
              <a:rPr lang="zh-TW" altLang="en-US" dirty="0" smtClean="0"/>
              <a:t>來</a:t>
            </a:r>
            <a:r>
              <a:rPr lang="zh-TW" altLang="en-US" dirty="0"/>
              <a:t>製作按鈕，加入</a:t>
            </a:r>
            <a:r>
              <a:rPr lang="en-US" altLang="zh-TW" dirty="0"/>
              <a:t>style</a:t>
            </a:r>
            <a:r>
              <a:rPr lang="zh-TW" altLang="en-US" dirty="0"/>
              <a:t>設定按鈕樣式，設定</a:t>
            </a:r>
            <a:r>
              <a:rPr lang="en-US" altLang="zh-TW" dirty="0"/>
              <a:t>width(</a:t>
            </a:r>
            <a:r>
              <a:rPr lang="zh-TW" altLang="en-US" dirty="0"/>
              <a:t>長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height(</a:t>
            </a:r>
            <a:r>
              <a:rPr lang="zh-TW" altLang="en-US" dirty="0"/>
              <a:t>寬</a:t>
            </a:r>
            <a:r>
              <a:rPr lang="en-US" altLang="zh-TW" dirty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text-align</a:t>
            </a:r>
            <a:r>
              <a:rPr lang="en-US" altLang="zh-TW" dirty="0"/>
              <a:t>(</a:t>
            </a:r>
            <a:r>
              <a:rPr lang="zh-TW" altLang="en-US" dirty="0"/>
              <a:t>文字靠左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font-size(</a:t>
            </a:r>
            <a:r>
              <a:rPr lang="zh-TW" altLang="en-US" dirty="0"/>
              <a:t>文字大小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font-weight(</a:t>
            </a:r>
            <a:r>
              <a:rPr lang="zh-TW" altLang="en-US" dirty="0"/>
              <a:t>文字粗體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04856" cy="2882058"/>
          </a:xfrm>
        </p:spPr>
      </p:pic>
    </p:spTree>
    <p:extLst>
      <p:ext uri="{BB962C8B-B14F-4D97-AF65-F5344CB8AC3E}">
        <p14:creationId xmlns:p14="http://schemas.microsoft.com/office/powerpoint/2010/main" val="209065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160" y="332656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菜單</a:t>
            </a:r>
            <a:r>
              <a:rPr lang="zh-TW" altLang="en-US" smtClean="0"/>
              <a:t>頁</a:t>
            </a:r>
            <a:r>
              <a:rPr lang="zh-TW" altLang="en-US" smtClean="0"/>
              <a:t>面</a:t>
            </a:r>
            <a:r>
              <a:rPr lang="zh-TW" altLang="en-US"/>
              <a:t>設計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31810" cy="23762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87624" y="5013176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先設定</a:t>
            </a:r>
            <a:r>
              <a:rPr lang="en-US" altLang="zh-TW" dirty="0" err="1"/>
              <a:t>css</a:t>
            </a:r>
            <a:r>
              <a:rPr lang="zh-TW" altLang="en-US" dirty="0"/>
              <a:t>讓菜單頁面一開始能</a:t>
            </a:r>
            <a:r>
              <a:rPr lang="zh-TW" altLang="en-US" dirty="0" smtClean="0"/>
              <a:t>有一張主視覺圖片，</a:t>
            </a:r>
            <a:endParaRPr lang="en-US" altLang="zh-TW" dirty="0" smtClean="0"/>
          </a:p>
          <a:p>
            <a:r>
              <a:rPr lang="zh-TW" altLang="en-US" dirty="0" smtClean="0"/>
              <a:t>後再利用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加上菜單圖片，並設定</a:t>
            </a:r>
            <a:r>
              <a:rPr lang="en-US" altLang="zh-TW" dirty="0" smtClean="0"/>
              <a:t>height(</a:t>
            </a:r>
            <a:r>
              <a:rPr lang="zh-TW" altLang="en-US" dirty="0" smtClean="0"/>
              <a:t>長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widht</a:t>
            </a:r>
            <a:r>
              <a:rPr lang="en-US" altLang="zh-TW" dirty="0" smtClean="0"/>
              <a:t>(</a:t>
            </a:r>
            <a:r>
              <a:rPr lang="zh-TW" altLang="en-US" dirty="0" smtClean="0"/>
              <a:t>寬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讓整體頁面與</a:t>
            </a:r>
            <a:r>
              <a:rPr lang="zh-TW" altLang="en-US" dirty="0" smtClean="0"/>
              <a:t>大小達成想要的效果。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40"/>
            <a:ext cx="37334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315200" cy="1154097"/>
          </a:xfrm>
        </p:spPr>
        <p:txBody>
          <a:bodyPr/>
          <a:lstStyle/>
          <a:p>
            <a:r>
              <a:rPr lang="zh-TW" altLang="en-US" dirty="0"/>
              <a:t>訂位日期選擇器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0" y="2132856"/>
            <a:ext cx="6411776" cy="1944216"/>
          </a:xfrm>
        </p:spPr>
      </p:pic>
      <p:sp>
        <p:nvSpPr>
          <p:cNvPr id="6" name="文字方塊 5"/>
          <p:cNvSpPr txBox="1"/>
          <p:nvPr/>
        </p:nvSpPr>
        <p:spPr>
          <a:xfrm>
            <a:off x="1187624" y="4653136"/>
            <a:ext cx="568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在線上訂位頁面中需要選擇訂位日期，所以先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&lt;label&gt;</a:t>
            </a:r>
            <a:r>
              <a:rPr lang="zh-TW" altLang="en-US" dirty="0" smtClean="0"/>
              <a:t>增加</a:t>
            </a:r>
            <a:r>
              <a:rPr lang="zh-TW" altLang="en-US" dirty="0"/>
              <a:t>元件的可點擊範圍</a:t>
            </a:r>
            <a:r>
              <a:rPr lang="zh-TW" altLang="en-US" dirty="0" smtClean="0"/>
              <a:t>，再</a:t>
            </a:r>
            <a:r>
              <a:rPr lang="zh-TW" altLang="en-US" dirty="0"/>
              <a:t>加上</a:t>
            </a:r>
            <a:r>
              <a:rPr lang="en-US" altLang="zh-TW" dirty="0"/>
              <a:t>value</a:t>
            </a:r>
            <a:r>
              <a:rPr lang="zh-TW" altLang="en-US" dirty="0"/>
              <a:t>顯示頁面預設的日期，最後加上</a:t>
            </a:r>
            <a:r>
              <a:rPr lang="en-US" altLang="zh-TW" dirty="0"/>
              <a:t>min</a:t>
            </a:r>
            <a:r>
              <a:rPr lang="zh-TW" altLang="en-US" dirty="0"/>
              <a:t>、</a:t>
            </a:r>
            <a:r>
              <a:rPr lang="en-US" altLang="zh-TW" dirty="0"/>
              <a:t>max</a:t>
            </a:r>
            <a:r>
              <a:rPr lang="zh-TW" altLang="en-US" dirty="0"/>
              <a:t>設定訂位日期可選範圍。</a:t>
            </a:r>
          </a:p>
        </p:txBody>
      </p:sp>
    </p:spTree>
    <p:extLst>
      <p:ext uri="{BB962C8B-B14F-4D97-AF65-F5344CB8AC3E}">
        <p14:creationId xmlns:p14="http://schemas.microsoft.com/office/powerpoint/2010/main" val="4043245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</TotalTime>
  <Words>241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透視圖</vt:lpstr>
      <vt:lpstr>    互動式網頁期末報告</vt:lpstr>
      <vt:lpstr>導覽列設計</vt:lpstr>
      <vt:lpstr>常見頁面設計</vt:lpstr>
      <vt:lpstr>菜單頁面設計</vt:lpstr>
      <vt:lpstr>訂位日期選擇器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互動式網頁期末報告</dc:title>
  <dc:creator>886958332602</dc:creator>
  <cp:lastModifiedBy>886958332602</cp:lastModifiedBy>
  <cp:revision>6</cp:revision>
  <dcterms:created xsi:type="dcterms:W3CDTF">2022-12-18T13:10:28Z</dcterms:created>
  <dcterms:modified xsi:type="dcterms:W3CDTF">2022-12-19T05:46:55Z</dcterms:modified>
</cp:coreProperties>
</file>