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C572-F1B7-4B16-AF81-D7C2450B4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proposal</a:t>
            </a:r>
            <a:br>
              <a:rPr lang="es-ES" dirty="0"/>
            </a:br>
            <a:r>
              <a:rPr lang="es-ES" sz="2000" dirty="0" err="1"/>
              <a:t>Part</a:t>
            </a:r>
            <a:r>
              <a:rPr lang="es-ES" sz="2000" dirty="0"/>
              <a:t> 1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0D5AA6-0F90-419E-9F1E-5A458FA8A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Alan Canales</a:t>
            </a:r>
          </a:p>
          <a:p>
            <a:r>
              <a:rPr lang="es-ES" dirty="0"/>
              <a:t>Rosa Amalia </a:t>
            </a:r>
            <a:r>
              <a:rPr lang="es-ES" dirty="0" err="1"/>
              <a:t>Gerling</a:t>
            </a:r>
            <a:endParaRPr lang="es-ES" dirty="0"/>
          </a:p>
          <a:p>
            <a:r>
              <a:rPr lang="es-ES" dirty="0"/>
              <a:t>Beatriz Cavazos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701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A482E-0724-4C3A-9166-5844B884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theme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F4220-FE64-4AE0-9C7D-EB4437ADC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Wire rod and steel for construction products market price forecast using both internal and external data.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C0587-5E56-4CD7-B09D-0B623E839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solution is to create a 6-month forecast for wire rod and steel construction products market prices and company’s sales. We will evaluate which variables have a significant impact on the market price and sales drivers for </a:t>
            </a:r>
            <a:r>
              <a:rPr lang="en-US" dirty="0" err="1"/>
              <a:t>Deacero</a:t>
            </a:r>
            <a:r>
              <a:rPr lang="en-US" dirty="0"/>
              <a:t>. Using this information, along with internal sales data, we will use different machine learning model techniques to evaluate which model performs better.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96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DAFC3-1385-40BE-B780-BCEB1134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problema 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solving</a:t>
            </a:r>
            <a:r>
              <a:rPr lang="es-ES" dirty="0"/>
              <a:t>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0B2D0-72C2-4242-8AFF-593CB11A8D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are providing valuable information to make better commercial strategy decisions concerning price setting, demand planning and production rates.</a:t>
            </a:r>
          </a:p>
          <a:p>
            <a:r>
              <a:rPr lang="en-US" dirty="0"/>
              <a:t>We can generate more revenue if we anticipate market prices and adjust our strategies to maximize sales. If we can forecast sales more precisely, we can reduce inventory and production costs.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17612-7F74-41EF-BE94-32186BCC0A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Business </a:t>
            </a:r>
            <a:r>
              <a:rPr lang="es-ES" dirty="0" err="1"/>
              <a:t>perspective</a:t>
            </a:r>
            <a:r>
              <a:rPr lang="es-ES" dirty="0"/>
              <a:t>: </a:t>
            </a:r>
            <a:r>
              <a:rPr lang="es-ES" dirty="0" err="1"/>
              <a:t>Market</a:t>
            </a:r>
            <a:r>
              <a:rPr lang="es-ES" dirty="0"/>
              <a:t> </a:t>
            </a:r>
            <a:r>
              <a:rPr lang="es-ES" dirty="0" err="1"/>
              <a:t>strategy</a:t>
            </a:r>
            <a:r>
              <a:rPr lang="es-ES" dirty="0"/>
              <a:t>; </a:t>
            </a:r>
            <a:r>
              <a:rPr lang="es-ES" dirty="0" err="1"/>
              <a:t>demand</a:t>
            </a:r>
            <a:r>
              <a:rPr lang="es-ES" dirty="0"/>
              <a:t>; </a:t>
            </a:r>
            <a:r>
              <a:rPr lang="es-ES" dirty="0" err="1"/>
              <a:t>pricing</a:t>
            </a:r>
            <a:r>
              <a:rPr lang="es-E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78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F390-6EA9-409E-85DA-823F09CE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collection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92589-C5D3-42A2-9FB1-ADAEDA5D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905" y="3549918"/>
            <a:ext cx="4815840" cy="900303"/>
          </a:xfrm>
        </p:spPr>
        <p:txBody>
          <a:bodyPr/>
          <a:lstStyle/>
          <a:p>
            <a:r>
              <a:rPr lang="en-US" dirty="0"/>
              <a:t>Times series models: neural networks</a:t>
            </a:r>
          </a:p>
          <a:p>
            <a:r>
              <a:rPr lang="en-US" dirty="0"/>
              <a:t>Linear regression</a:t>
            </a:r>
          </a:p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66C5AE-0FCD-4E2B-9E87-54499C6E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Deacero’s</a:t>
            </a:r>
            <a:r>
              <a:rPr lang="en-US" dirty="0"/>
              <a:t> data (sales)</a:t>
            </a:r>
          </a:p>
          <a:p>
            <a:r>
              <a:rPr lang="en-US" dirty="0"/>
              <a:t>National statistics agency (INEGI)</a:t>
            </a:r>
          </a:p>
          <a:p>
            <a:r>
              <a:rPr lang="en-US" dirty="0"/>
              <a:t>Construction agencies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CAEAE8-D945-4C8E-87C1-10AE16B74011}"/>
              </a:ext>
            </a:extLst>
          </p:cNvPr>
          <p:cNvSpPr txBox="1">
            <a:spLocks/>
          </p:cNvSpPr>
          <p:nvPr/>
        </p:nvSpPr>
        <p:spPr>
          <a:xfrm>
            <a:off x="6900674" y="2243827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 </a:t>
            </a:r>
            <a:r>
              <a:rPr lang="es-ES" dirty="0" err="1"/>
              <a:t>selection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820231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</TotalTime>
  <Words>193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Paquete</vt:lpstr>
      <vt:lpstr>Project proposal Part 1</vt:lpstr>
      <vt:lpstr>Project theme</vt:lpstr>
      <vt:lpstr>What problema are you solving?</vt:lpstr>
      <vt:lpstr>Data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Part 1</dc:title>
  <dc:creator>BEATRIZ CAROLINA CAVAZOS RODRIGUEZ</dc:creator>
  <cp:lastModifiedBy>BEATRIZ CAROLINA CAVAZOS RODRIGUEZ</cp:lastModifiedBy>
  <cp:revision>1</cp:revision>
  <dcterms:created xsi:type="dcterms:W3CDTF">2021-01-28T23:32:34Z</dcterms:created>
  <dcterms:modified xsi:type="dcterms:W3CDTF">2021-01-28T23:36:41Z</dcterms:modified>
</cp:coreProperties>
</file>