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slideLayouts/slideLayout2.xml" ContentType="application/vnd.openxmlformats-officedocument.presentationml.slideLayout+xml"/>
  <Override PartName="/ppt/theme/theme3.xml" ContentType="application/vnd.openxmlformats-officedocument.theme+xml"/>
  <Override PartName="/ppt/slideLayouts/slideLayout3.xml" ContentType="application/vnd.openxmlformats-officedocument.presentationml.slideLayout+xml"/>
  <Override PartName="/ppt/theme/theme4.xml" ContentType="application/vnd.openxmlformats-officedocument.theme+xml"/>
  <Override PartName="/ppt/slideLayouts/slideLayout4.xml" ContentType="application/vnd.openxmlformats-officedocument.presentationml.slideLayout+xml"/>
  <Override PartName="/ppt/theme/theme5.xml" ContentType="application/vnd.openxmlformats-officedocument.theme+xml"/>
  <Override PartName="/ppt/slideLayouts/slideLayout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slideLayouts/slideLayout6.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 id="2147483785" r:id="rId2"/>
    <p:sldMasterId id="2147483796" r:id="rId3"/>
    <p:sldMasterId id="2147483799" r:id="rId4"/>
    <p:sldMasterId id="2147483802" r:id="rId5"/>
    <p:sldMasterId id="2147483805" r:id="rId6"/>
    <p:sldMasterId id="2147483808" r:id="rId7"/>
    <p:sldMasterId id="2147483811" r:id="rId8"/>
    <p:sldMasterId id="2147483814" r:id="rId9"/>
  </p:sldMasterIdLst>
  <p:handoutMasterIdLst>
    <p:handoutMasterId r:id="rId11"/>
  </p:handoutMasterIdLst>
  <p:sldIdLst>
    <p:sldId id="258" r:id="rId10"/>
  </p:sldIdLst>
  <p:sldSz cx="6858000" cy="9144000" type="screen4x3"/>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581" userDrawn="1">
          <p15:clr>
            <a:srgbClr val="A4A3A4"/>
          </p15:clr>
        </p15:guide>
        <p15:guide id="2" orient="horz" pos="824" userDrawn="1">
          <p15:clr>
            <a:srgbClr val="A4A3A4"/>
          </p15:clr>
        </p15:guide>
        <p15:guide id="3" orient="horz" pos="1127" userDrawn="1">
          <p15:clr>
            <a:srgbClr val="A4A3A4"/>
          </p15:clr>
        </p15:guide>
        <p15:guide id="4" orient="horz" pos="3787" userDrawn="1">
          <p15:clr>
            <a:srgbClr val="A4A3A4"/>
          </p15:clr>
        </p15:guide>
        <p15:guide id="5" orient="horz" pos="5360" userDrawn="1">
          <p15:clr>
            <a:srgbClr val="A4A3A4"/>
          </p15:clr>
        </p15:guide>
        <p15:guide id="6" pos="3963" userDrawn="1">
          <p15:clr>
            <a:srgbClr val="A4A3A4"/>
          </p15:clr>
        </p15:guide>
        <p15:guide id="7" pos="357"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777777"/>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399" autoAdjust="0"/>
    <p:restoredTop sz="94660"/>
  </p:normalViewPr>
  <p:slideViewPr>
    <p:cSldViewPr showGuides="1">
      <p:cViewPr varScale="1">
        <p:scale>
          <a:sx n="53" d="100"/>
          <a:sy n="53" d="100"/>
        </p:scale>
        <p:origin x="2382" y="90"/>
      </p:cViewPr>
      <p:guideLst>
        <p:guide orient="horz" pos="581"/>
        <p:guide orient="horz" pos="824"/>
        <p:guide orient="horz" pos="1127"/>
        <p:guide orient="horz" pos="3787"/>
        <p:guide orient="horz" pos="5360"/>
        <p:guide pos="3963"/>
        <p:guide pos="357"/>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0" d="100"/>
          <a:sy n="70" d="100"/>
        </p:scale>
        <p:origin x="-16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tableStyles" Target="tableStyles.xml"/><Relationship Id="rId10" Type="http://schemas.openxmlformats.org/officeDocument/2006/relationships/slide" Target="slides/slid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WX546464.CHINA\Desktop\test\month_item_scal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WX546464.CHINA\Desktop\test\month_item_scal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dWX546464.CHINA\Desktop\test\hour_item_scale.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dWX546464.CHINA\Desktop\test\Coffee_shop_data.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720" b="1" i="0" u="none" strike="noStrike" kern="1200" cap="all" spc="150" baseline="0">
                <a:solidFill>
                  <a:schemeClr val="bg1"/>
                </a:solidFill>
                <a:latin typeface="微软雅黑" panose="020B0503020204020204" pitchFamily="34" charset="-122"/>
                <a:ea typeface="微软雅黑" panose="020B0503020204020204" pitchFamily="34" charset="-122"/>
                <a:cs typeface="+mn-cs"/>
              </a:defRPr>
            </a:pPr>
            <a:r>
              <a:rPr lang="zh-CN"/>
              <a:t>平均日销售情况</a:t>
            </a:r>
          </a:p>
        </c:rich>
      </c:tx>
      <c:layout/>
      <c:overlay val="0"/>
      <c:spPr>
        <a:noFill/>
        <a:ln>
          <a:noFill/>
        </a:ln>
        <a:effectLst/>
      </c:spPr>
      <c:txPr>
        <a:bodyPr rot="0" spcFirstLastPara="1" vertOverflow="ellipsis" vert="horz" wrap="square" anchor="ctr" anchorCtr="1"/>
        <a:lstStyle/>
        <a:p>
          <a:pPr>
            <a:defRPr sz="720" b="1" i="0" u="none" strike="noStrike" kern="1200" cap="all" spc="150" baseline="0">
              <a:solidFill>
                <a:schemeClr val="bg1"/>
              </a:solidFill>
              <a:latin typeface="微软雅黑" panose="020B0503020204020204" pitchFamily="34" charset="-122"/>
              <a:ea typeface="微软雅黑" panose="020B0503020204020204" pitchFamily="34" charset="-122"/>
              <a:cs typeface="+mn-cs"/>
            </a:defRPr>
          </a:pPr>
          <a:endParaRPr lang="zh-CN"/>
        </a:p>
      </c:txPr>
    </c:title>
    <c:autoTitleDeleted val="0"/>
    <c:plotArea>
      <c:layout/>
      <c:barChart>
        <c:barDir val="col"/>
        <c:grouping val="clustered"/>
        <c:varyColors val="0"/>
        <c:ser>
          <c:idx val="1"/>
          <c:order val="1"/>
          <c:tx>
            <c:strRef>
              <c:f>Sheet4!$G$1</c:f>
              <c:strCache>
                <c:ptCount val="1"/>
                <c:pt idx="0">
                  <c:v>平均销售额</c:v>
                </c:pt>
              </c:strCache>
            </c:strRef>
          </c:tx>
          <c:spPr>
            <a:solidFill>
              <a:schemeClr val="bg1"/>
            </a:solidFill>
            <a:ln>
              <a:noFill/>
            </a:ln>
            <a:effectLst>
              <a:innerShdw blurRad="114300">
                <a:schemeClr val="accent2"/>
              </a:innerShdw>
            </a:effectLst>
          </c:spPr>
          <c:invertIfNegative val="0"/>
          <c:cat>
            <c:strRef>
              <c:f>Sheet4!$E$2:$E$8</c:f>
              <c:strCache>
                <c:ptCount val="7"/>
                <c:pt idx="0">
                  <c:v>10月</c:v>
                </c:pt>
                <c:pt idx="1">
                  <c:v>11月</c:v>
                </c:pt>
                <c:pt idx="2">
                  <c:v>12月</c:v>
                </c:pt>
                <c:pt idx="3">
                  <c:v>1月</c:v>
                </c:pt>
                <c:pt idx="4">
                  <c:v>2月</c:v>
                </c:pt>
                <c:pt idx="5">
                  <c:v>3月</c:v>
                </c:pt>
                <c:pt idx="6">
                  <c:v>4月</c:v>
                </c:pt>
              </c:strCache>
            </c:strRef>
          </c:cat>
          <c:val>
            <c:numRef>
              <c:f>Sheet4!$G$2:$G$8</c:f>
              <c:numCache>
                <c:formatCode>0.00_ </c:formatCode>
                <c:ptCount val="7"/>
                <c:pt idx="0">
                  <c:v>989.82500000000005</c:v>
                </c:pt>
                <c:pt idx="1">
                  <c:v>804.1583333333333</c:v>
                </c:pt>
                <c:pt idx="2">
                  <c:v>642.36034482758623</c:v>
                </c:pt>
                <c:pt idx="3">
                  <c:v>622.21499999999992</c:v>
                </c:pt>
                <c:pt idx="4">
                  <c:v>772.66250000000025</c:v>
                </c:pt>
                <c:pt idx="5">
                  <c:v>703.84999999999991</c:v>
                </c:pt>
                <c:pt idx="6">
                  <c:v>705.35555555555561</c:v>
                </c:pt>
              </c:numCache>
            </c:numRef>
          </c:val>
        </c:ser>
        <c:dLbls>
          <c:showLegendKey val="0"/>
          <c:showVal val="0"/>
          <c:showCatName val="0"/>
          <c:showSerName val="0"/>
          <c:showPercent val="0"/>
          <c:showBubbleSize val="0"/>
        </c:dLbls>
        <c:gapWidth val="219"/>
        <c:overlap val="-27"/>
        <c:axId val="683327360"/>
        <c:axId val="683326800"/>
      </c:barChart>
      <c:lineChart>
        <c:grouping val="stacked"/>
        <c:varyColors val="0"/>
        <c:ser>
          <c:idx val="0"/>
          <c:order val="0"/>
          <c:tx>
            <c:strRef>
              <c:f>Sheet4!$F$1</c:f>
              <c:strCache>
                <c:ptCount val="1"/>
                <c:pt idx="0">
                  <c:v>平均销售量</c:v>
                </c:pt>
              </c:strCache>
            </c:strRef>
          </c:tx>
          <c:spPr>
            <a:ln w="28575" cap="rnd">
              <a:solidFill>
                <a:srgbClr val="FFFF00"/>
              </a:solidFill>
              <a:round/>
            </a:ln>
            <a:effectLst/>
          </c:spPr>
          <c:marker>
            <c:symbol val="circle"/>
            <c:size val="6"/>
            <c:spPr>
              <a:solidFill>
                <a:schemeClr val="accent1"/>
              </a:solidFill>
              <a:ln>
                <a:noFill/>
              </a:ln>
              <a:effectLst/>
            </c:spPr>
          </c:marker>
          <c:cat>
            <c:strRef>
              <c:f>Sheet4!$E$2:$E$8</c:f>
              <c:strCache>
                <c:ptCount val="7"/>
                <c:pt idx="0">
                  <c:v>10月</c:v>
                </c:pt>
                <c:pt idx="1">
                  <c:v>11月</c:v>
                </c:pt>
                <c:pt idx="2">
                  <c:v>12月</c:v>
                </c:pt>
                <c:pt idx="3">
                  <c:v>1月</c:v>
                </c:pt>
                <c:pt idx="4">
                  <c:v>2月</c:v>
                </c:pt>
                <c:pt idx="5">
                  <c:v>3月</c:v>
                </c:pt>
                <c:pt idx="6">
                  <c:v>4月</c:v>
                </c:pt>
              </c:strCache>
            </c:strRef>
          </c:cat>
          <c:val>
            <c:numRef>
              <c:f>Sheet4!$F$2:$F$8</c:f>
              <c:numCache>
                <c:formatCode>0.00_ </c:formatCode>
                <c:ptCount val="7"/>
                <c:pt idx="0">
                  <c:v>184.5</c:v>
                </c:pt>
                <c:pt idx="1">
                  <c:v>147.86666666666667</c:v>
                </c:pt>
                <c:pt idx="2">
                  <c:v>115.13793103448276</c:v>
                </c:pt>
                <c:pt idx="3">
                  <c:v>111.86666666666666</c:v>
                </c:pt>
                <c:pt idx="4">
                  <c:v>139.5</c:v>
                </c:pt>
                <c:pt idx="5">
                  <c:v>127.2258064516129</c:v>
                </c:pt>
                <c:pt idx="6">
                  <c:v>128.55555555555554</c:v>
                </c:pt>
              </c:numCache>
            </c:numRef>
          </c:val>
          <c:smooth val="0"/>
        </c:ser>
        <c:dLbls>
          <c:showLegendKey val="0"/>
          <c:showVal val="0"/>
          <c:showCatName val="0"/>
          <c:showSerName val="0"/>
          <c:showPercent val="0"/>
          <c:showBubbleSize val="0"/>
        </c:dLbls>
        <c:marker val="1"/>
        <c:smooth val="0"/>
        <c:axId val="616105616"/>
        <c:axId val="616103376"/>
      </c:lineChart>
      <c:catAx>
        <c:axId val="616105616"/>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600" b="0" i="0" u="none" strike="noStrike" kern="1200" baseline="0">
                <a:solidFill>
                  <a:schemeClr val="bg1"/>
                </a:solidFill>
                <a:latin typeface="微软雅黑" panose="020B0503020204020204" pitchFamily="34" charset="-122"/>
                <a:ea typeface="微软雅黑" panose="020B0503020204020204" pitchFamily="34" charset="-122"/>
                <a:cs typeface="+mn-cs"/>
              </a:defRPr>
            </a:pPr>
            <a:endParaRPr lang="zh-CN"/>
          </a:p>
        </c:txPr>
        <c:crossAx val="616103376"/>
        <c:crosses val="autoZero"/>
        <c:auto val="1"/>
        <c:lblAlgn val="ctr"/>
        <c:lblOffset val="100"/>
        <c:noMultiLvlLbl val="0"/>
      </c:catAx>
      <c:valAx>
        <c:axId val="616103376"/>
        <c:scaling>
          <c:orientation val="minMax"/>
        </c:scaling>
        <c:delete val="0"/>
        <c:axPos val="l"/>
        <c:majorGridlines>
          <c:spPr>
            <a:ln>
              <a:solidFill>
                <a:schemeClr val="tx1">
                  <a:lumMod val="15000"/>
                  <a:lumOff val="85000"/>
                </a:schemeClr>
              </a:solidFill>
            </a:ln>
            <a:effectLst/>
          </c:spPr>
        </c:majorGridlines>
        <c:title>
          <c:tx>
            <c:rich>
              <a:bodyPr rot="-5400000" spcFirstLastPara="1" vertOverflow="ellipsis" vert="horz" wrap="square" anchor="ctr" anchorCtr="1"/>
              <a:lstStyle/>
              <a:p>
                <a:pPr>
                  <a:defRPr sz="600" b="1" i="0" u="none" strike="noStrike" kern="1200" baseline="0">
                    <a:solidFill>
                      <a:schemeClr val="bg1"/>
                    </a:solidFill>
                    <a:latin typeface="微软雅黑" panose="020B0503020204020204" pitchFamily="34" charset="-122"/>
                    <a:ea typeface="微软雅黑" panose="020B0503020204020204" pitchFamily="34" charset="-122"/>
                    <a:cs typeface="+mn-cs"/>
                  </a:defRPr>
                </a:pPr>
                <a:r>
                  <a:rPr lang="zh-CN"/>
                  <a:t>日均销售量</a:t>
                </a:r>
              </a:p>
            </c:rich>
          </c:tx>
          <c:layout/>
          <c:overlay val="0"/>
          <c:spPr>
            <a:noFill/>
            <a:ln>
              <a:noFill/>
            </a:ln>
            <a:effectLst/>
          </c:spPr>
          <c:txPr>
            <a:bodyPr rot="-5400000" spcFirstLastPara="1" vertOverflow="ellipsis" vert="horz" wrap="square" anchor="ctr" anchorCtr="1"/>
            <a:lstStyle/>
            <a:p>
              <a:pPr>
                <a:defRPr sz="600" b="1" i="0" u="none" strike="noStrike" kern="1200" baseline="0">
                  <a:solidFill>
                    <a:schemeClr val="bg1"/>
                  </a:solidFill>
                  <a:latin typeface="微软雅黑" panose="020B0503020204020204" pitchFamily="34" charset="-122"/>
                  <a:ea typeface="微软雅黑" panose="020B0503020204020204" pitchFamily="34" charset="-122"/>
                  <a:cs typeface="+mn-cs"/>
                </a:defRPr>
              </a:pPr>
              <a:endParaRPr lang="zh-CN"/>
            </a:p>
          </c:txPr>
        </c:title>
        <c:numFmt formatCode="0.00_ " sourceLinked="1"/>
        <c:majorTickMark val="none"/>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bg1"/>
                </a:solidFill>
                <a:latin typeface="微软雅黑" panose="020B0503020204020204" pitchFamily="34" charset="-122"/>
                <a:ea typeface="微软雅黑" panose="020B0503020204020204" pitchFamily="34" charset="-122"/>
                <a:cs typeface="+mn-cs"/>
              </a:defRPr>
            </a:pPr>
            <a:endParaRPr lang="zh-CN"/>
          </a:p>
        </c:txPr>
        <c:crossAx val="616105616"/>
        <c:crosses val="autoZero"/>
        <c:crossBetween val="between"/>
      </c:valAx>
      <c:valAx>
        <c:axId val="683326800"/>
        <c:scaling>
          <c:orientation val="minMax"/>
        </c:scaling>
        <c:delete val="0"/>
        <c:axPos val="r"/>
        <c:title>
          <c:tx>
            <c:rich>
              <a:bodyPr rot="-5400000" spcFirstLastPara="1" vertOverflow="ellipsis" vert="horz" wrap="square" anchor="ctr" anchorCtr="1"/>
              <a:lstStyle/>
              <a:p>
                <a:pPr>
                  <a:defRPr sz="600" b="1" i="0" u="none" strike="noStrike" kern="1200" baseline="0">
                    <a:solidFill>
                      <a:schemeClr val="bg1"/>
                    </a:solidFill>
                    <a:latin typeface="微软雅黑" panose="020B0503020204020204" pitchFamily="34" charset="-122"/>
                    <a:ea typeface="微软雅黑" panose="020B0503020204020204" pitchFamily="34" charset="-122"/>
                    <a:cs typeface="+mn-cs"/>
                  </a:defRPr>
                </a:pPr>
                <a:r>
                  <a:rPr lang="zh-CN"/>
                  <a:t>日均销售额</a:t>
                </a:r>
              </a:p>
            </c:rich>
          </c:tx>
          <c:layout/>
          <c:overlay val="0"/>
          <c:spPr>
            <a:noFill/>
            <a:ln>
              <a:noFill/>
            </a:ln>
            <a:effectLst/>
          </c:spPr>
          <c:txPr>
            <a:bodyPr rot="-5400000" spcFirstLastPara="1" vertOverflow="ellipsis" vert="horz" wrap="square" anchor="ctr" anchorCtr="1"/>
            <a:lstStyle/>
            <a:p>
              <a:pPr>
                <a:defRPr sz="600" b="1" i="0" u="none" strike="noStrike" kern="1200" baseline="0">
                  <a:solidFill>
                    <a:schemeClr val="bg1"/>
                  </a:solidFill>
                  <a:latin typeface="微软雅黑" panose="020B0503020204020204" pitchFamily="34" charset="-122"/>
                  <a:ea typeface="微软雅黑" panose="020B0503020204020204" pitchFamily="34" charset="-122"/>
                  <a:cs typeface="+mn-cs"/>
                </a:defRPr>
              </a:pPr>
              <a:endParaRPr lang="zh-CN"/>
            </a:p>
          </c:txPr>
        </c:title>
        <c:numFmt formatCode="0.00_ " sourceLinked="1"/>
        <c:majorTickMark val="none"/>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bg1"/>
                </a:solidFill>
                <a:latin typeface="微软雅黑" panose="020B0503020204020204" pitchFamily="34" charset="-122"/>
                <a:ea typeface="微软雅黑" panose="020B0503020204020204" pitchFamily="34" charset="-122"/>
                <a:cs typeface="+mn-cs"/>
              </a:defRPr>
            </a:pPr>
            <a:endParaRPr lang="zh-CN"/>
          </a:p>
        </c:txPr>
        <c:crossAx val="683327360"/>
        <c:crosses val="max"/>
        <c:crossBetween val="between"/>
      </c:valAx>
      <c:catAx>
        <c:axId val="683327360"/>
        <c:scaling>
          <c:orientation val="minMax"/>
        </c:scaling>
        <c:delete val="1"/>
        <c:axPos val="b"/>
        <c:numFmt formatCode="General" sourceLinked="1"/>
        <c:majorTickMark val="none"/>
        <c:minorTickMark val="none"/>
        <c:tickLblPos val="nextTo"/>
        <c:crossAx val="683326800"/>
        <c:crosses val="autoZero"/>
        <c:auto val="1"/>
        <c:lblAlgn val="ctr"/>
        <c:lblOffset val="100"/>
        <c:noMultiLvlLbl val="0"/>
      </c:cat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600" b="0" i="0" u="none" strike="noStrike" kern="1200" baseline="0">
              <a:solidFill>
                <a:schemeClr val="bg1"/>
              </a:solidFill>
              <a:latin typeface="微软雅黑" panose="020B0503020204020204" pitchFamily="34" charset="-122"/>
              <a:ea typeface="微软雅黑" panose="020B0503020204020204" pitchFamily="34" charset="-122"/>
              <a:cs typeface="+mn-cs"/>
            </a:defRPr>
          </a:pPr>
          <a:endParaRPr lang="zh-CN"/>
        </a:p>
      </c:txPr>
    </c:legend>
    <c:plotVisOnly val="1"/>
    <c:dispBlanksAs val="gap"/>
    <c:showDLblsOverMax val="0"/>
  </c:chart>
  <c:spPr>
    <a:noFill/>
    <a:ln>
      <a:noFill/>
    </a:ln>
    <a:effectLst/>
  </c:spPr>
  <c:txPr>
    <a:bodyPr/>
    <a:lstStyle/>
    <a:p>
      <a:pPr>
        <a:defRPr sz="600">
          <a:solidFill>
            <a:schemeClr val="bg1"/>
          </a:solidFill>
          <a:latin typeface="微软雅黑" panose="020B0503020204020204" pitchFamily="34" charset="-122"/>
          <a:ea typeface="微软雅黑" panose="020B0503020204020204" pitchFamily="34" charset="-122"/>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720" b="1" i="0" u="none" strike="noStrike" kern="1200" cap="all" spc="150" baseline="0">
                <a:solidFill>
                  <a:schemeClr val="bg1"/>
                </a:solidFill>
                <a:latin typeface="微软雅黑" panose="020B0503020204020204" pitchFamily="34" charset="-122"/>
                <a:ea typeface="微软雅黑" panose="020B0503020204020204" pitchFamily="34" charset="-122"/>
                <a:cs typeface="+mn-cs"/>
              </a:defRPr>
            </a:pPr>
            <a:r>
              <a:rPr lang="zh-CN"/>
              <a:t>月均销售情况</a:t>
            </a:r>
          </a:p>
        </c:rich>
      </c:tx>
      <c:layout/>
      <c:overlay val="0"/>
      <c:spPr>
        <a:noFill/>
        <a:ln>
          <a:noFill/>
        </a:ln>
        <a:effectLst/>
      </c:spPr>
      <c:txPr>
        <a:bodyPr rot="0" spcFirstLastPara="1" vertOverflow="ellipsis" vert="horz" wrap="square" anchor="ctr" anchorCtr="1"/>
        <a:lstStyle/>
        <a:p>
          <a:pPr>
            <a:defRPr sz="720" b="1" i="0" u="none" strike="noStrike" kern="1200" cap="all" spc="150" baseline="0">
              <a:solidFill>
                <a:schemeClr val="bg1"/>
              </a:solidFill>
              <a:latin typeface="微软雅黑" panose="020B0503020204020204" pitchFamily="34" charset="-122"/>
              <a:ea typeface="微软雅黑" panose="020B0503020204020204" pitchFamily="34" charset="-122"/>
              <a:cs typeface="+mn-cs"/>
            </a:defRPr>
          </a:pPr>
          <a:endParaRPr lang="zh-CN"/>
        </a:p>
      </c:txPr>
    </c:title>
    <c:autoTitleDeleted val="0"/>
    <c:plotArea>
      <c:layout/>
      <c:barChart>
        <c:barDir val="col"/>
        <c:grouping val="clustered"/>
        <c:varyColors val="0"/>
        <c:ser>
          <c:idx val="1"/>
          <c:order val="1"/>
          <c:tx>
            <c:strRef>
              <c:f>sheet3!$E$103</c:f>
              <c:strCache>
                <c:ptCount val="1"/>
                <c:pt idx="0">
                  <c:v>销售额</c:v>
                </c:pt>
              </c:strCache>
            </c:strRef>
          </c:tx>
          <c:spPr>
            <a:solidFill>
              <a:schemeClr val="bg1"/>
            </a:solidFill>
            <a:ln>
              <a:noFill/>
            </a:ln>
            <a:effectLst>
              <a:innerShdw blurRad="114300">
                <a:schemeClr val="accent2"/>
              </a:innerShdw>
            </a:effectLst>
          </c:spPr>
          <c:invertIfNegative val="0"/>
          <c:cat>
            <c:strRef>
              <c:f>sheet3!$F$101:$L$101</c:f>
              <c:strCache>
                <c:ptCount val="7"/>
                <c:pt idx="0">
                  <c:v>10月</c:v>
                </c:pt>
                <c:pt idx="1">
                  <c:v>11月</c:v>
                </c:pt>
                <c:pt idx="2">
                  <c:v>12月</c:v>
                </c:pt>
                <c:pt idx="3">
                  <c:v>1月</c:v>
                </c:pt>
                <c:pt idx="4">
                  <c:v>2月</c:v>
                </c:pt>
                <c:pt idx="5">
                  <c:v>3月</c:v>
                </c:pt>
                <c:pt idx="6">
                  <c:v>4月</c:v>
                </c:pt>
              </c:strCache>
            </c:strRef>
          </c:cat>
          <c:val>
            <c:numRef>
              <c:f>sheet3!$F$103:$L$103</c:f>
              <c:numCache>
                <c:formatCode>General</c:formatCode>
                <c:ptCount val="7"/>
                <c:pt idx="0">
                  <c:v>1979.65</c:v>
                </c:pt>
                <c:pt idx="1">
                  <c:v>24124.75</c:v>
                </c:pt>
                <c:pt idx="2">
                  <c:v>18628.45</c:v>
                </c:pt>
                <c:pt idx="3">
                  <c:v>18666.449999999997</c:v>
                </c:pt>
                <c:pt idx="4">
                  <c:v>21634.550000000007</c:v>
                </c:pt>
                <c:pt idx="5">
                  <c:v>21819.35</c:v>
                </c:pt>
                <c:pt idx="6">
                  <c:v>6348.2000000000007</c:v>
                </c:pt>
              </c:numCache>
            </c:numRef>
          </c:val>
        </c:ser>
        <c:dLbls>
          <c:showLegendKey val="0"/>
          <c:showVal val="0"/>
          <c:showCatName val="0"/>
          <c:showSerName val="0"/>
          <c:showPercent val="0"/>
          <c:showBubbleSize val="0"/>
        </c:dLbls>
        <c:gapWidth val="150"/>
        <c:axId val="683253200"/>
        <c:axId val="683252640"/>
      </c:barChart>
      <c:lineChart>
        <c:grouping val="standard"/>
        <c:varyColors val="0"/>
        <c:ser>
          <c:idx val="0"/>
          <c:order val="0"/>
          <c:tx>
            <c:strRef>
              <c:f>sheet3!$E$102</c:f>
              <c:strCache>
                <c:ptCount val="1"/>
                <c:pt idx="0">
                  <c:v>销售量</c:v>
                </c:pt>
              </c:strCache>
            </c:strRef>
          </c:tx>
          <c:spPr>
            <a:ln w="28575" cap="rnd">
              <a:solidFill>
                <a:srgbClr val="FFFF00"/>
              </a:solidFill>
              <a:round/>
            </a:ln>
            <a:effectLst/>
          </c:spPr>
          <c:marker>
            <c:symbol val="none"/>
          </c:marker>
          <c:cat>
            <c:strRef>
              <c:f>sheet3!$F$101:$L$101</c:f>
              <c:strCache>
                <c:ptCount val="7"/>
                <c:pt idx="0">
                  <c:v>10月</c:v>
                </c:pt>
                <c:pt idx="1">
                  <c:v>11月</c:v>
                </c:pt>
                <c:pt idx="2">
                  <c:v>12月</c:v>
                </c:pt>
                <c:pt idx="3">
                  <c:v>1月</c:v>
                </c:pt>
                <c:pt idx="4">
                  <c:v>2月</c:v>
                </c:pt>
                <c:pt idx="5">
                  <c:v>3月</c:v>
                </c:pt>
                <c:pt idx="6">
                  <c:v>4月</c:v>
                </c:pt>
              </c:strCache>
            </c:strRef>
          </c:cat>
          <c:val>
            <c:numRef>
              <c:f>sheet3!$F$102:$L$102</c:f>
              <c:numCache>
                <c:formatCode>General</c:formatCode>
                <c:ptCount val="7"/>
                <c:pt idx="0">
                  <c:v>369</c:v>
                </c:pt>
                <c:pt idx="1">
                  <c:v>4436</c:v>
                </c:pt>
                <c:pt idx="2">
                  <c:v>3339</c:v>
                </c:pt>
                <c:pt idx="3">
                  <c:v>3356</c:v>
                </c:pt>
                <c:pt idx="4">
                  <c:v>3906</c:v>
                </c:pt>
                <c:pt idx="5">
                  <c:v>3944</c:v>
                </c:pt>
                <c:pt idx="6">
                  <c:v>1157</c:v>
                </c:pt>
              </c:numCache>
            </c:numRef>
          </c:val>
          <c:smooth val="0"/>
        </c:ser>
        <c:dLbls>
          <c:showLegendKey val="0"/>
          <c:showVal val="0"/>
          <c:showCatName val="0"/>
          <c:showSerName val="0"/>
          <c:showPercent val="0"/>
          <c:showBubbleSize val="0"/>
        </c:dLbls>
        <c:marker val="1"/>
        <c:smooth val="0"/>
        <c:axId val="683330160"/>
        <c:axId val="683252080"/>
      </c:lineChart>
      <c:catAx>
        <c:axId val="683330160"/>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600" b="0" i="0" u="none" strike="noStrike" kern="1200" baseline="0">
                <a:solidFill>
                  <a:schemeClr val="bg1"/>
                </a:solidFill>
                <a:latin typeface="微软雅黑" panose="020B0503020204020204" pitchFamily="34" charset="-122"/>
                <a:ea typeface="微软雅黑" panose="020B0503020204020204" pitchFamily="34" charset="-122"/>
                <a:cs typeface="+mn-cs"/>
              </a:defRPr>
            </a:pPr>
            <a:endParaRPr lang="zh-CN"/>
          </a:p>
        </c:txPr>
        <c:crossAx val="683252080"/>
        <c:crosses val="autoZero"/>
        <c:auto val="1"/>
        <c:lblAlgn val="ctr"/>
        <c:lblOffset val="100"/>
        <c:noMultiLvlLbl val="0"/>
      </c:catAx>
      <c:valAx>
        <c:axId val="683252080"/>
        <c:scaling>
          <c:orientation val="minMax"/>
        </c:scaling>
        <c:delete val="0"/>
        <c:axPos val="l"/>
        <c:majorGridlines>
          <c:spPr>
            <a:ln>
              <a:solidFill>
                <a:schemeClr val="tx1">
                  <a:lumMod val="15000"/>
                  <a:lumOff val="85000"/>
                </a:schemeClr>
              </a:solidFill>
            </a:ln>
            <a:effectLst/>
          </c:spPr>
        </c:majorGridlines>
        <c:title>
          <c:tx>
            <c:rich>
              <a:bodyPr rot="-5400000" spcFirstLastPara="1" vertOverflow="ellipsis" vert="horz" wrap="square" anchor="ctr" anchorCtr="1"/>
              <a:lstStyle/>
              <a:p>
                <a:pPr>
                  <a:defRPr sz="600" b="1" i="0" u="none" strike="noStrike" kern="1200" baseline="0">
                    <a:solidFill>
                      <a:schemeClr val="bg1"/>
                    </a:solidFill>
                    <a:latin typeface="微软雅黑" panose="020B0503020204020204" pitchFamily="34" charset="-122"/>
                    <a:ea typeface="微软雅黑" panose="020B0503020204020204" pitchFamily="34" charset="-122"/>
                    <a:cs typeface="+mn-cs"/>
                  </a:defRPr>
                </a:pPr>
                <a:r>
                  <a:rPr lang="zh-CN"/>
                  <a:t>月均销售量</a:t>
                </a:r>
              </a:p>
            </c:rich>
          </c:tx>
          <c:layout/>
          <c:overlay val="0"/>
          <c:spPr>
            <a:noFill/>
            <a:ln>
              <a:noFill/>
            </a:ln>
            <a:effectLst/>
          </c:spPr>
          <c:txPr>
            <a:bodyPr rot="-5400000" spcFirstLastPara="1" vertOverflow="ellipsis" vert="horz" wrap="square" anchor="ctr" anchorCtr="1"/>
            <a:lstStyle/>
            <a:p>
              <a:pPr>
                <a:defRPr sz="600" b="1" i="0" u="none" strike="noStrike" kern="1200" baseline="0">
                  <a:solidFill>
                    <a:schemeClr val="bg1"/>
                  </a:solidFill>
                  <a:latin typeface="微软雅黑" panose="020B0503020204020204" pitchFamily="34" charset="-122"/>
                  <a:ea typeface="微软雅黑" panose="020B0503020204020204" pitchFamily="34" charset="-122"/>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bg1"/>
                </a:solidFill>
                <a:latin typeface="微软雅黑" panose="020B0503020204020204" pitchFamily="34" charset="-122"/>
                <a:ea typeface="微软雅黑" panose="020B0503020204020204" pitchFamily="34" charset="-122"/>
                <a:cs typeface="+mn-cs"/>
              </a:defRPr>
            </a:pPr>
            <a:endParaRPr lang="zh-CN"/>
          </a:p>
        </c:txPr>
        <c:crossAx val="683330160"/>
        <c:crosses val="autoZero"/>
        <c:crossBetween val="between"/>
      </c:valAx>
      <c:valAx>
        <c:axId val="683252640"/>
        <c:scaling>
          <c:orientation val="minMax"/>
        </c:scaling>
        <c:delete val="0"/>
        <c:axPos val="r"/>
        <c:title>
          <c:tx>
            <c:rich>
              <a:bodyPr rot="-5400000" spcFirstLastPara="1" vertOverflow="ellipsis" vert="horz" wrap="square" anchor="ctr" anchorCtr="1"/>
              <a:lstStyle/>
              <a:p>
                <a:pPr>
                  <a:defRPr sz="600" b="1" i="0" u="none" strike="noStrike" kern="1200" baseline="0">
                    <a:solidFill>
                      <a:schemeClr val="bg1"/>
                    </a:solidFill>
                    <a:latin typeface="微软雅黑" panose="020B0503020204020204" pitchFamily="34" charset="-122"/>
                    <a:ea typeface="微软雅黑" panose="020B0503020204020204" pitchFamily="34" charset="-122"/>
                    <a:cs typeface="+mn-cs"/>
                  </a:defRPr>
                </a:pPr>
                <a:r>
                  <a:rPr lang="zh-CN"/>
                  <a:t>月均销售额</a:t>
                </a:r>
              </a:p>
            </c:rich>
          </c:tx>
          <c:layout/>
          <c:overlay val="0"/>
          <c:spPr>
            <a:noFill/>
            <a:ln>
              <a:noFill/>
            </a:ln>
            <a:effectLst/>
          </c:spPr>
          <c:txPr>
            <a:bodyPr rot="-5400000" spcFirstLastPara="1" vertOverflow="ellipsis" vert="horz" wrap="square" anchor="ctr" anchorCtr="1"/>
            <a:lstStyle/>
            <a:p>
              <a:pPr>
                <a:defRPr sz="600" b="1" i="0" u="none" strike="noStrike" kern="1200" baseline="0">
                  <a:solidFill>
                    <a:schemeClr val="bg1"/>
                  </a:solidFill>
                  <a:latin typeface="微软雅黑" panose="020B0503020204020204" pitchFamily="34" charset="-122"/>
                  <a:ea typeface="微软雅黑" panose="020B0503020204020204" pitchFamily="34" charset="-122"/>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bg1"/>
                </a:solidFill>
                <a:latin typeface="微软雅黑" panose="020B0503020204020204" pitchFamily="34" charset="-122"/>
                <a:ea typeface="微软雅黑" panose="020B0503020204020204" pitchFamily="34" charset="-122"/>
                <a:cs typeface="+mn-cs"/>
              </a:defRPr>
            </a:pPr>
            <a:endParaRPr lang="zh-CN"/>
          </a:p>
        </c:txPr>
        <c:crossAx val="683253200"/>
        <c:crosses val="max"/>
        <c:crossBetween val="between"/>
      </c:valAx>
      <c:catAx>
        <c:axId val="683253200"/>
        <c:scaling>
          <c:orientation val="minMax"/>
        </c:scaling>
        <c:delete val="1"/>
        <c:axPos val="b"/>
        <c:numFmt formatCode="General" sourceLinked="1"/>
        <c:majorTickMark val="none"/>
        <c:minorTickMark val="none"/>
        <c:tickLblPos val="nextTo"/>
        <c:crossAx val="683252640"/>
        <c:crosses val="autoZero"/>
        <c:auto val="1"/>
        <c:lblAlgn val="ctr"/>
        <c:lblOffset val="100"/>
        <c:noMultiLvlLbl val="0"/>
      </c:cat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600" b="0" i="0" u="none" strike="noStrike" kern="1200" baseline="0">
              <a:solidFill>
                <a:schemeClr val="bg1"/>
              </a:solidFill>
              <a:latin typeface="微软雅黑" panose="020B0503020204020204" pitchFamily="34" charset="-122"/>
              <a:ea typeface="微软雅黑" panose="020B0503020204020204" pitchFamily="34" charset="-122"/>
              <a:cs typeface="+mn-cs"/>
            </a:defRPr>
          </a:pPr>
          <a:endParaRPr lang="zh-CN"/>
        </a:p>
      </c:txPr>
    </c:legend>
    <c:plotVisOnly val="1"/>
    <c:dispBlanksAs val="gap"/>
    <c:showDLblsOverMax val="0"/>
  </c:chart>
  <c:spPr>
    <a:noFill/>
    <a:ln>
      <a:noFill/>
    </a:ln>
    <a:effectLst/>
  </c:spPr>
  <c:txPr>
    <a:bodyPr/>
    <a:lstStyle/>
    <a:p>
      <a:pPr>
        <a:defRPr sz="600">
          <a:solidFill>
            <a:schemeClr val="bg1"/>
          </a:solidFill>
          <a:latin typeface="微软雅黑" panose="020B0503020204020204" pitchFamily="34" charset="-122"/>
          <a:ea typeface="微软雅黑" panose="020B0503020204020204" pitchFamily="34" charset="-122"/>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720" b="1" i="0" u="none" strike="noStrike" kern="1200" spc="0" baseline="0">
                <a:solidFill>
                  <a:schemeClr val="bg1"/>
                </a:solidFill>
                <a:latin typeface="微软雅黑" panose="020B0503020204020204" pitchFamily="34" charset="-122"/>
                <a:ea typeface="微软雅黑" panose="020B0503020204020204" pitchFamily="34" charset="-122"/>
                <a:cs typeface="+mn-cs"/>
              </a:defRPr>
            </a:pPr>
            <a:r>
              <a:rPr lang="zh-CN" b="1"/>
              <a:t>不同时间段销售量</a:t>
            </a:r>
          </a:p>
        </c:rich>
      </c:tx>
      <c:layout>
        <c:manualLayout>
          <c:xMode val="edge"/>
          <c:yMode val="edge"/>
          <c:x val="0.38315534385068328"/>
          <c:y val="9.1712031996444843E-2"/>
        </c:manualLayout>
      </c:layout>
      <c:overlay val="0"/>
      <c:spPr>
        <a:noFill/>
        <a:ln>
          <a:noFill/>
        </a:ln>
        <a:effectLst/>
      </c:spPr>
      <c:txPr>
        <a:bodyPr rot="0" spcFirstLastPara="1" vertOverflow="ellipsis" vert="horz" wrap="square" anchor="ctr" anchorCtr="1"/>
        <a:lstStyle/>
        <a:p>
          <a:pPr>
            <a:defRPr sz="720" b="1" i="0" u="none" strike="noStrike" kern="1200" spc="0" baseline="0">
              <a:solidFill>
                <a:schemeClr val="bg1"/>
              </a:solidFill>
              <a:latin typeface="微软雅黑" panose="020B0503020204020204" pitchFamily="34" charset="-122"/>
              <a:ea typeface="微软雅黑" panose="020B0503020204020204" pitchFamily="34" charset="-122"/>
              <a:cs typeface="+mn-cs"/>
            </a:defRPr>
          </a:pPr>
          <a:endParaRPr lang="zh-CN"/>
        </a:p>
      </c:txPr>
    </c:title>
    <c:autoTitleDeleted val="0"/>
    <c:plotArea>
      <c:layout>
        <c:manualLayout>
          <c:layoutTarget val="inner"/>
          <c:xMode val="edge"/>
          <c:yMode val="edge"/>
          <c:x val="0.15405314960629921"/>
          <c:y val="0.18988834573936228"/>
          <c:w val="0.68078258967629046"/>
          <c:h val="0.50820519942228637"/>
        </c:manualLayout>
      </c:layout>
      <c:areaChart>
        <c:grouping val="stacked"/>
        <c:varyColors val="0"/>
        <c:ser>
          <c:idx val="10"/>
          <c:order val="10"/>
          <c:tx>
            <c:strRef>
              <c:f>Sheet4!$A$12</c:f>
              <c:strCache>
                <c:ptCount val="1"/>
                <c:pt idx="0">
                  <c:v>总计</c:v>
                </c:pt>
              </c:strCache>
            </c:strRef>
          </c:tx>
          <c:spPr>
            <a:solidFill>
              <a:schemeClr val="accent3">
                <a:lumMod val="80000"/>
              </a:schemeClr>
            </a:solidFill>
            <a:ln>
              <a:noFill/>
            </a:ln>
            <a:effectLst/>
          </c:spPr>
          <c:cat>
            <c:numRef>
              <c:f>Sheet4!$B$1:$S$1</c:f>
              <c:numCache>
                <c:formatCode>General</c:formatCode>
                <c:ptCount val="18"/>
                <c:pt idx="0">
                  <c:v>1</c:v>
                </c:pt>
                <c:pt idx="1">
                  <c:v>7</c:v>
                </c:pt>
                <c:pt idx="2">
                  <c:v>8</c:v>
                </c:pt>
                <c:pt idx="3">
                  <c:v>9</c:v>
                </c:pt>
                <c:pt idx="4">
                  <c:v>10</c:v>
                </c:pt>
                <c:pt idx="5">
                  <c:v>11</c:v>
                </c:pt>
                <c:pt idx="6">
                  <c:v>12</c:v>
                </c:pt>
                <c:pt idx="7">
                  <c:v>13</c:v>
                </c:pt>
                <c:pt idx="8">
                  <c:v>14</c:v>
                </c:pt>
                <c:pt idx="9">
                  <c:v>15</c:v>
                </c:pt>
                <c:pt idx="10">
                  <c:v>16</c:v>
                </c:pt>
                <c:pt idx="11">
                  <c:v>17</c:v>
                </c:pt>
                <c:pt idx="12">
                  <c:v>18</c:v>
                </c:pt>
                <c:pt idx="13">
                  <c:v>19</c:v>
                </c:pt>
                <c:pt idx="14">
                  <c:v>20</c:v>
                </c:pt>
                <c:pt idx="15">
                  <c:v>21</c:v>
                </c:pt>
                <c:pt idx="16">
                  <c:v>22</c:v>
                </c:pt>
                <c:pt idx="17">
                  <c:v>23</c:v>
                </c:pt>
              </c:numCache>
            </c:numRef>
          </c:cat>
          <c:val>
            <c:numRef>
              <c:f>Sheet4!$B$12:$S$12</c:f>
              <c:numCache>
                <c:formatCode>General</c:formatCode>
                <c:ptCount val="18"/>
                <c:pt idx="0">
                  <c:v>1</c:v>
                </c:pt>
                <c:pt idx="1">
                  <c:v>24</c:v>
                </c:pt>
                <c:pt idx="2">
                  <c:v>645</c:v>
                </c:pt>
                <c:pt idx="3">
                  <c:v>1966</c:v>
                </c:pt>
                <c:pt idx="4">
                  <c:v>2666</c:v>
                </c:pt>
                <c:pt idx="5">
                  <c:v>3102</c:v>
                </c:pt>
                <c:pt idx="6">
                  <c:v>2854</c:v>
                </c:pt>
                <c:pt idx="7">
                  <c:v>2617</c:v>
                </c:pt>
                <c:pt idx="8">
                  <c:v>2640</c:v>
                </c:pt>
                <c:pt idx="9">
                  <c:v>2115</c:v>
                </c:pt>
                <c:pt idx="10">
                  <c:v>1343</c:v>
                </c:pt>
                <c:pt idx="11">
                  <c:v>368</c:v>
                </c:pt>
                <c:pt idx="12">
                  <c:v>82</c:v>
                </c:pt>
                <c:pt idx="13">
                  <c:v>48</c:v>
                </c:pt>
                <c:pt idx="14">
                  <c:v>22</c:v>
                </c:pt>
                <c:pt idx="15">
                  <c:v>3</c:v>
                </c:pt>
                <c:pt idx="16">
                  <c:v>8</c:v>
                </c:pt>
                <c:pt idx="17">
                  <c:v>3</c:v>
                </c:pt>
              </c:numCache>
            </c:numRef>
          </c:val>
        </c:ser>
        <c:dLbls>
          <c:showLegendKey val="0"/>
          <c:showVal val="0"/>
          <c:showCatName val="0"/>
          <c:showSerName val="0"/>
          <c:showPercent val="0"/>
          <c:showBubbleSize val="0"/>
        </c:dLbls>
        <c:axId val="683930160"/>
        <c:axId val="683929600"/>
      </c:areaChart>
      <c:lineChart>
        <c:grouping val="standard"/>
        <c:varyColors val="0"/>
        <c:ser>
          <c:idx val="0"/>
          <c:order val="0"/>
          <c:tx>
            <c:strRef>
              <c:f>Sheet4!$A$2</c:f>
              <c:strCache>
                <c:ptCount val="1"/>
                <c:pt idx="0">
                  <c:v>Coffee</c:v>
                </c:pt>
              </c:strCache>
            </c:strRef>
          </c:tx>
          <c:spPr>
            <a:ln w="28575" cap="rnd">
              <a:solidFill>
                <a:srgbClr val="FFFF00"/>
              </a:solidFill>
              <a:round/>
            </a:ln>
            <a:effectLst/>
          </c:spPr>
          <c:marker>
            <c:symbol val="none"/>
          </c:marker>
          <c:cat>
            <c:numRef>
              <c:f>Sheet4!$B$1:$S$1</c:f>
              <c:numCache>
                <c:formatCode>General</c:formatCode>
                <c:ptCount val="18"/>
                <c:pt idx="0">
                  <c:v>1</c:v>
                </c:pt>
                <c:pt idx="1">
                  <c:v>7</c:v>
                </c:pt>
                <c:pt idx="2">
                  <c:v>8</c:v>
                </c:pt>
                <c:pt idx="3">
                  <c:v>9</c:v>
                </c:pt>
                <c:pt idx="4">
                  <c:v>10</c:v>
                </c:pt>
                <c:pt idx="5">
                  <c:v>11</c:v>
                </c:pt>
                <c:pt idx="6">
                  <c:v>12</c:v>
                </c:pt>
                <c:pt idx="7">
                  <c:v>13</c:v>
                </c:pt>
                <c:pt idx="8">
                  <c:v>14</c:v>
                </c:pt>
                <c:pt idx="9">
                  <c:v>15</c:v>
                </c:pt>
                <c:pt idx="10">
                  <c:v>16</c:v>
                </c:pt>
                <c:pt idx="11">
                  <c:v>17</c:v>
                </c:pt>
                <c:pt idx="12">
                  <c:v>18</c:v>
                </c:pt>
                <c:pt idx="13">
                  <c:v>19</c:v>
                </c:pt>
                <c:pt idx="14">
                  <c:v>20</c:v>
                </c:pt>
                <c:pt idx="15">
                  <c:v>21</c:v>
                </c:pt>
                <c:pt idx="16">
                  <c:v>22</c:v>
                </c:pt>
                <c:pt idx="17">
                  <c:v>23</c:v>
                </c:pt>
              </c:numCache>
            </c:numRef>
          </c:cat>
          <c:val>
            <c:numRef>
              <c:f>Sheet4!$B$2:$S$2</c:f>
              <c:numCache>
                <c:formatCode>General</c:formatCode>
                <c:ptCount val="18"/>
                <c:pt idx="1">
                  <c:v>13</c:v>
                </c:pt>
                <c:pt idx="2">
                  <c:v>199</c:v>
                </c:pt>
                <c:pt idx="3">
                  <c:v>583</c:v>
                </c:pt>
                <c:pt idx="4">
                  <c:v>820</c:v>
                </c:pt>
                <c:pt idx="5">
                  <c:v>946</c:v>
                </c:pt>
                <c:pt idx="6">
                  <c:v>740</c:v>
                </c:pt>
                <c:pt idx="7">
                  <c:v>607</c:v>
                </c:pt>
                <c:pt idx="8">
                  <c:v>636</c:v>
                </c:pt>
                <c:pt idx="9">
                  <c:v>519</c:v>
                </c:pt>
                <c:pt idx="10">
                  <c:v>321</c:v>
                </c:pt>
                <c:pt idx="11">
                  <c:v>69</c:v>
                </c:pt>
                <c:pt idx="12">
                  <c:v>11</c:v>
                </c:pt>
                <c:pt idx="13">
                  <c:v>6</c:v>
                </c:pt>
                <c:pt idx="14">
                  <c:v>1</c:v>
                </c:pt>
              </c:numCache>
            </c:numRef>
          </c:val>
          <c:smooth val="0"/>
        </c:ser>
        <c:ser>
          <c:idx val="1"/>
          <c:order val="1"/>
          <c:tx>
            <c:strRef>
              <c:f>Sheet4!$A$3</c:f>
              <c:strCache>
                <c:ptCount val="1"/>
                <c:pt idx="0">
                  <c:v>Bread</c:v>
                </c:pt>
              </c:strCache>
            </c:strRef>
          </c:tx>
          <c:spPr>
            <a:ln w="28575" cap="rnd">
              <a:solidFill>
                <a:schemeClr val="accent3"/>
              </a:solidFill>
              <a:round/>
            </a:ln>
            <a:effectLst/>
          </c:spPr>
          <c:marker>
            <c:symbol val="none"/>
          </c:marker>
          <c:cat>
            <c:numRef>
              <c:f>Sheet4!$B$1:$S$1</c:f>
              <c:numCache>
                <c:formatCode>General</c:formatCode>
                <c:ptCount val="18"/>
                <c:pt idx="0">
                  <c:v>1</c:v>
                </c:pt>
                <c:pt idx="1">
                  <c:v>7</c:v>
                </c:pt>
                <c:pt idx="2">
                  <c:v>8</c:v>
                </c:pt>
                <c:pt idx="3">
                  <c:v>9</c:v>
                </c:pt>
                <c:pt idx="4">
                  <c:v>10</c:v>
                </c:pt>
                <c:pt idx="5">
                  <c:v>11</c:v>
                </c:pt>
                <c:pt idx="6">
                  <c:v>12</c:v>
                </c:pt>
                <c:pt idx="7">
                  <c:v>13</c:v>
                </c:pt>
                <c:pt idx="8">
                  <c:v>14</c:v>
                </c:pt>
                <c:pt idx="9">
                  <c:v>15</c:v>
                </c:pt>
                <c:pt idx="10">
                  <c:v>16</c:v>
                </c:pt>
                <c:pt idx="11">
                  <c:v>17</c:v>
                </c:pt>
                <c:pt idx="12">
                  <c:v>18</c:v>
                </c:pt>
                <c:pt idx="13">
                  <c:v>19</c:v>
                </c:pt>
                <c:pt idx="14">
                  <c:v>20</c:v>
                </c:pt>
                <c:pt idx="15">
                  <c:v>21</c:v>
                </c:pt>
                <c:pt idx="16">
                  <c:v>22</c:v>
                </c:pt>
                <c:pt idx="17">
                  <c:v>23</c:v>
                </c:pt>
              </c:numCache>
            </c:numRef>
          </c:cat>
          <c:val>
            <c:numRef>
              <c:f>Sheet4!$B$3:$S$3</c:f>
              <c:numCache>
                <c:formatCode>General</c:formatCode>
                <c:ptCount val="18"/>
                <c:pt idx="0">
                  <c:v>1</c:v>
                </c:pt>
                <c:pt idx="1">
                  <c:v>2</c:v>
                </c:pt>
                <c:pt idx="2">
                  <c:v>171</c:v>
                </c:pt>
                <c:pt idx="3">
                  <c:v>400</c:v>
                </c:pt>
                <c:pt idx="4">
                  <c:v>508</c:v>
                </c:pt>
                <c:pt idx="5">
                  <c:v>528</c:v>
                </c:pt>
                <c:pt idx="6">
                  <c:v>474</c:v>
                </c:pt>
                <c:pt idx="7">
                  <c:v>340</c:v>
                </c:pt>
                <c:pt idx="8">
                  <c:v>341</c:v>
                </c:pt>
                <c:pt idx="9">
                  <c:v>310</c:v>
                </c:pt>
                <c:pt idx="10">
                  <c:v>196</c:v>
                </c:pt>
                <c:pt idx="11">
                  <c:v>46</c:v>
                </c:pt>
                <c:pt idx="12">
                  <c:v>6</c:v>
                </c:pt>
                <c:pt idx="13">
                  <c:v>2</c:v>
                </c:pt>
              </c:numCache>
            </c:numRef>
          </c:val>
          <c:smooth val="0"/>
        </c:ser>
        <c:ser>
          <c:idx val="2"/>
          <c:order val="2"/>
          <c:tx>
            <c:strRef>
              <c:f>Sheet4!$A$4</c:f>
              <c:strCache>
                <c:ptCount val="1"/>
                <c:pt idx="0">
                  <c:v>Tea</c:v>
                </c:pt>
              </c:strCache>
            </c:strRef>
          </c:tx>
          <c:spPr>
            <a:ln w="28575" cap="rnd">
              <a:solidFill>
                <a:schemeClr val="accent5"/>
              </a:solidFill>
              <a:round/>
            </a:ln>
            <a:effectLst/>
          </c:spPr>
          <c:marker>
            <c:symbol val="none"/>
          </c:marker>
          <c:cat>
            <c:numRef>
              <c:f>Sheet4!$B$1:$S$1</c:f>
              <c:numCache>
                <c:formatCode>General</c:formatCode>
                <c:ptCount val="18"/>
                <c:pt idx="0">
                  <c:v>1</c:v>
                </c:pt>
                <c:pt idx="1">
                  <c:v>7</c:v>
                </c:pt>
                <c:pt idx="2">
                  <c:v>8</c:v>
                </c:pt>
                <c:pt idx="3">
                  <c:v>9</c:v>
                </c:pt>
                <c:pt idx="4">
                  <c:v>10</c:v>
                </c:pt>
                <c:pt idx="5">
                  <c:v>11</c:v>
                </c:pt>
                <c:pt idx="6">
                  <c:v>12</c:v>
                </c:pt>
                <c:pt idx="7">
                  <c:v>13</c:v>
                </c:pt>
                <c:pt idx="8">
                  <c:v>14</c:v>
                </c:pt>
                <c:pt idx="9">
                  <c:v>15</c:v>
                </c:pt>
                <c:pt idx="10">
                  <c:v>16</c:v>
                </c:pt>
                <c:pt idx="11">
                  <c:v>17</c:v>
                </c:pt>
                <c:pt idx="12">
                  <c:v>18</c:v>
                </c:pt>
                <c:pt idx="13">
                  <c:v>19</c:v>
                </c:pt>
                <c:pt idx="14">
                  <c:v>20</c:v>
                </c:pt>
                <c:pt idx="15">
                  <c:v>21</c:v>
                </c:pt>
                <c:pt idx="16">
                  <c:v>22</c:v>
                </c:pt>
                <c:pt idx="17">
                  <c:v>23</c:v>
                </c:pt>
              </c:numCache>
            </c:numRef>
          </c:cat>
          <c:val>
            <c:numRef>
              <c:f>Sheet4!$B$4:$S$4</c:f>
              <c:numCache>
                <c:formatCode>General</c:formatCode>
                <c:ptCount val="18"/>
                <c:pt idx="2">
                  <c:v>21</c:v>
                </c:pt>
                <c:pt idx="3">
                  <c:v>103</c:v>
                </c:pt>
                <c:pt idx="4">
                  <c:v>156</c:v>
                </c:pt>
                <c:pt idx="5">
                  <c:v>176</c:v>
                </c:pt>
                <c:pt idx="6">
                  <c:v>183</c:v>
                </c:pt>
                <c:pt idx="7">
                  <c:v>181</c:v>
                </c:pt>
                <c:pt idx="8">
                  <c:v>233</c:v>
                </c:pt>
                <c:pt idx="9">
                  <c:v>207</c:v>
                </c:pt>
                <c:pt idx="10">
                  <c:v>126</c:v>
                </c:pt>
                <c:pt idx="11">
                  <c:v>41</c:v>
                </c:pt>
                <c:pt idx="12">
                  <c:v>5</c:v>
                </c:pt>
                <c:pt idx="13">
                  <c:v>3</c:v>
                </c:pt>
              </c:numCache>
            </c:numRef>
          </c:val>
          <c:smooth val="0"/>
        </c:ser>
        <c:ser>
          <c:idx val="3"/>
          <c:order val="3"/>
          <c:tx>
            <c:strRef>
              <c:f>Sheet4!$A$5</c:f>
              <c:strCache>
                <c:ptCount val="1"/>
                <c:pt idx="0">
                  <c:v>Cake</c:v>
                </c:pt>
              </c:strCache>
            </c:strRef>
          </c:tx>
          <c:spPr>
            <a:ln w="28575" cap="rnd">
              <a:solidFill>
                <a:schemeClr val="accent1">
                  <a:lumMod val="60000"/>
                </a:schemeClr>
              </a:solidFill>
              <a:round/>
            </a:ln>
            <a:effectLst/>
          </c:spPr>
          <c:marker>
            <c:symbol val="none"/>
          </c:marker>
          <c:cat>
            <c:numRef>
              <c:f>Sheet4!$B$1:$S$1</c:f>
              <c:numCache>
                <c:formatCode>General</c:formatCode>
                <c:ptCount val="18"/>
                <c:pt idx="0">
                  <c:v>1</c:v>
                </c:pt>
                <c:pt idx="1">
                  <c:v>7</c:v>
                </c:pt>
                <c:pt idx="2">
                  <c:v>8</c:v>
                </c:pt>
                <c:pt idx="3">
                  <c:v>9</c:v>
                </c:pt>
                <c:pt idx="4">
                  <c:v>10</c:v>
                </c:pt>
                <c:pt idx="5">
                  <c:v>11</c:v>
                </c:pt>
                <c:pt idx="6">
                  <c:v>12</c:v>
                </c:pt>
                <c:pt idx="7">
                  <c:v>13</c:v>
                </c:pt>
                <c:pt idx="8">
                  <c:v>14</c:v>
                </c:pt>
                <c:pt idx="9">
                  <c:v>15</c:v>
                </c:pt>
                <c:pt idx="10">
                  <c:v>16</c:v>
                </c:pt>
                <c:pt idx="11">
                  <c:v>17</c:v>
                </c:pt>
                <c:pt idx="12">
                  <c:v>18</c:v>
                </c:pt>
                <c:pt idx="13">
                  <c:v>19</c:v>
                </c:pt>
                <c:pt idx="14">
                  <c:v>20</c:v>
                </c:pt>
                <c:pt idx="15">
                  <c:v>21</c:v>
                </c:pt>
                <c:pt idx="16">
                  <c:v>22</c:v>
                </c:pt>
                <c:pt idx="17">
                  <c:v>23</c:v>
                </c:pt>
              </c:numCache>
            </c:numRef>
          </c:cat>
          <c:val>
            <c:numRef>
              <c:f>Sheet4!$B$5:$S$5</c:f>
              <c:numCache>
                <c:formatCode>General</c:formatCode>
                <c:ptCount val="18"/>
                <c:pt idx="2">
                  <c:v>8</c:v>
                </c:pt>
                <c:pt idx="3">
                  <c:v>40</c:v>
                </c:pt>
                <c:pt idx="4">
                  <c:v>83</c:v>
                </c:pt>
                <c:pt idx="5">
                  <c:v>133</c:v>
                </c:pt>
                <c:pt idx="6">
                  <c:v>127</c:v>
                </c:pt>
                <c:pt idx="7">
                  <c:v>124</c:v>
                </c:pt>
                <c:pt idx="8">
                  <c:v>182</c:v>
                </c:pt>
                <c:pt idx="9">
                  <c:v>174</c:v>
                </c:pt>
                <c:pt idx="10">
                  <c:v>124</c:v>
                </c:pt>
                <c:pt idx="11">
                  <c:v>30</c:v>
                </c:pt>
              </c:numCache>
            </c:numRef>
          </c:val>
          <c:smooth val="0"/>
        </c:ser>
        <c:ser>
          <c:idx val="4"/>
          <c:order val="4"/>
          <c:tx>
            <c:strRef>
              <c:f>Sheet4!$A$6</c:f>
              <c:strCache>
                <c:ptCount val="1"/>
                <c:pt idx="0">
                  <c:v>Pastry</c:v>
                </c:pt>
              </c:strCache>
            </c:strRef>
          </c:tx>
          <c:spPr>
            <a:ln w="28575" cap="rnd">
              <a:solidFill>
                <a:schemeClr val="accent3">
                  <a:lumMod val="60000"/>
                </a:schemeClr>
              </a:solidFill>
              <a:round/>
            </a:ln>
            <a:effectLst/>
          </c:spPr>
          <c:marker>
            <c:symbol val="none"/>
          </c:marker>
          <c:cat>
            <c:numRef>
              <c:f>Sheet4!$B$1:$S$1</c:f>
              <c:numCache>
                <c:formatCode>General</c:formatCode>
                <c:ptCount val="18"/>
                <c:pt idx="0">
                  <c:v>1</c:v>
                </c:pt>
                <c:pt idx="1">
                  <c:v>7</c:v>
                </c:pt>
                <c:pt idx="2">
                  <c:v>8</c:v>
                </c:pt>
                <c:pt idx="3">
                  <c:v>9</c:v>
                </c:pt>
                <c:pt idx="4">
                  <c:v>10</c:v>
                </c:pt>
                <c:pt idx="5">
                  <c:v>11</c:v>
                </c:pt>
                <c:pt idx="6">
                  <c:v>12</c:v>
                </c:pt>
                <c:pt idx="7">
                  <c:v>13</c:v>
                </c:pt>
                <c:pt idx="8">
                  <c:v>14</c:v>
                </c:pt>
                <c:pt idx="9">
                  <c:v>15</c:v>
                </c:pt>
                <c:pt idx="10">
                  <c:v>16</c:v>
                </c:pt>
                <c:pt idx="11">
                  <c:v>17</c:v>
                </c:pt>
                <c:pt idx="12">
                  <c:v>18</c:v>
                </c:pt>
                <c:pt idx="13">
                  <c:v>19</c:v>
                </c:pt>
                <c:pt idx="14">
                  <c:v>20</c:v>
                </c:pt>
                <c:pt idx="15">
                  <c:v>21</c:v>
                </c:pt>
                <c:pt idx="16">
                  <c:v>22</c:v>
                </c:pt>
                <c:pt idx="17">
                  <c:v>23</c:v>
                </c:pt>
              </c:numCache>
            </c:numRef>
          </c:cat>
          <c:val>
            <c:numRef>
              <c:f>Sheet4!$B$6:$S$6</c:f>
              <c:numCache>
                <c:formatCode>General</c:formatCode>
                <c:ptCount val="18"/>
                <c:pt idx="1">
                  <c:v>2</c:v>
                </c:pt>
                <c:pt idx="2">
                  <c:v>57</c:v>
                </c:pt>
                <c:pt idx="3">
                  <c:v>191</c:v>
                </c:pt>
                <c:pt idx="4">
                  <c:v>203</c:v>
                </c:pt>
                <c:pt idx="5">
                  <c:v>151</c:v>
                </c:pt>
                <c:pt idx="6">
                  <c:v>97</c:v>
                </c:pt>
                <c:pt idx="7">
                  <c:v>48</c:v>
                </c:pt>
                <c:pt idx="8">
                  <c:v>49</c:v>
                </c:pt>
                <c:pt idx="9">
                  <c:v>32</c:v>
                </c:pt>
                <c:pt idx="10">
                  <c:v>16</c:v>
                </c:pt>
                <c:pt idx="11">
                  <c:v>8</c:v>
                </c:pt>
                <c:pt idx="12">
                  <c:v>2</c:v>
                </c:pt>
              </c:numCache>
            </c:numRef>
          </c:val>
          <c:smooth val="0"/>
        </c:ser>
        <c:ser>
          <c:idx val="5"/>
          <c:order val="5"/>
          <c:tx>
            <c:strRef>
              <c:f>Sheet4!$A$7</c:f>
              <c:strCache>
                <c:ptCount val="1"/>
                <c:pt idx="0">
                  <c:v>Sandwich</c:v>
                </c:pt>
              </c:strCache>
            </c:strRef>
          </c:tx>
          <c:spPr>
            <a:ln w="28575" cap="rnd">
              <a:solidFill>
                <a:schemeClr val="accent5">
                  <a:lumMod val="60000"/>
                </a:schemeClr>
              </a:solidFill>
              <a:round/>
            </a:ln>
            <a:effectLst/>
          </c:spPr>
          <c:marker>
            <c:symbol val="none"/>
          </c:marker>
          <c:cat>
            <c:numRef>
              <c:f>Sheet4!$B$1:$S$1</c:f>
              <c:numCache>
                <c:formatCode>General</c:formatCode>
                <c:ptCount val="18"/>
                <c:pt idx="0">
                  <c:v>1</c:v>
                </c:pt>
                <c:pt idx="1">
                  <c:v>7</c:v>
                </c:pt>
                <c:pt idx="2">
                  <c:v>8</c:v>
                </c:pt>
                <c:pt idx="3">
                  <c:v>9</c:v>
                </c:pt>
                <c:pt idx="4">
                  <c:v>10</c:v>
                </c:pt>
                <c:pt idx="5">
                  <c:v>11</c:v>
                </c:pt>
                <c:pt idx="6">
                  <c:v>12</c:v>
                </c:pt>
                <c:pt idx="7">
                  <c:v>13</c:v>
                </c:pt>
                <c:pt idx="8">
                  <c:v>14</c:v>
                </c:pt>
                <c:pt idx="9">
                  <c:v>15</c:v>
                </c:pt>
                <c:pt idx="10">
                  <c:v>16</c:v>
                </c:pt>
                <c:pt idx="11">
                  <c:v>17</c:v>
                </c:pt>
                <c:pt idx="12">
                  <c:v>18</c:v>
                </c:pt>
                <c:pt idx="13">
                  <c:v>19</c:v>
                </c:pt>
                <c:pt idx="14">
                  <c:v>20</c:v>
                </c:pt>
                <c:pt idx="15">
                  <c:v>21</c:v>
                </c:pt>
                <c:pt idx="16">
                  <c:v>22</c:v>
                </c:pt>
                <c:pt idx="17">
                  <c:v>23</c:v>
                </c:pt>
              </c:numCache>
            </c:numRef>
          </c:cat>
          <c:val>
            <c:numRef>
              <c:f>Sheet4!$B$7:$S$7</c:f>
              <c:numCache>
                <c:formatCode>General</c:formatCode>
                <c:ptCount val="18"/>
                <c:pt idx="2">
                  <c:v>5</c:v>
                </c:pt>
                <c:pt idx="3">
                  <c:v>17</c:v>
                </c:pt>
                <c:pt idx="4">
                  <c:v>20</c:v>
                </c:pt>
                <c:pt idx="5">
                  <c:v>53</c:v>
                </c:pt>
                <c:pt idx="6">
                  <c:v>162</c:v>
                </c:pt>
                <c:pt idx="7">
                  <c:v>234</c:v>
                </c:pt>
                <c:pt idx="8">
                  <c:v>171</c:v>
                </c:pt>
                <c:pt idx="9">
                  <c:v>75</c:v>
                </c:pt>
                <c:pt idx="10">
                  <c:v>29</c:v>
                </c:pt>
                <c:pt idx="11">
                  <c:v>4</c:v>
                </c:pt>
                <c:pt idx="12">
                  <c:v>1</c:v>
                </c:pt>
              </c:numCache>
            </c:numRef>
          </c:val>
          <c:smooth val="0"/>
        </c:ser>
        <c:ser>
          <c:idx val="6"/>
          <c:order val="6"/>
          <c:tx>
            <c:strRef>
              <c:f>Sheet4!$A$8</c:f>
              <c:strCache>
                <c:ptCount val="1"/>
                <c:pt idx="0">
                  <c:v>Medialuna</c:v>
                </c:pt>
              </c:strCache>
            </c:strRef>
          </c:tx>
          <c:spPr>
            <a:ln w="28575" cap="rnd">
              <a:solidFill>
                <a:schemeClr val="accent1">
                  <a:lumMod val="80000"/>
                  <a:lumOff val="20000"/>
                </a:schemeClr>
              </a:solidFill>
              <a:round/>
            </a:ln>
            <a:effectLst/>
          </c:spPr>
          <c:marker>
            <c:symbol val="none"/>
          </c:marker>
          <c:cat>
            <c:numRef>
              <c:f>Sheet4!$B$1:$S$1</c:f>
              <c:numCache>
                <c:formatCode>General</c:formatCode>
                <c:ptCount val="18"/>
                <c:pt idx="0">
                  <c:v>1</c:v>
                </c:pt>
                <c:pt idx="1">
                  <c:v>7</c:v>
                </c:pt>
                <c:pt idx="2">
                  <c:v>8</c:v>
                </c:pt>
                <c:pt idx="3">
                  <c:v>9</c:v>
                </c:pt>
                <c:pt idx="4">
                  <c:v>10</c:v>
                </c:pt>
                <c:pt idx="5">
                  <c:v>11</c:v>
                </c:pt>
                <c:pt idx="6">
                  <c:v>12</c:v>
                </c:pt>
                <c:pt idx="7">
                  <c:v>13</c:v>
                </c:pt>
                <c:pt idx="8">
                  <c:v>14</c:v>
                </c:pt>
                <c:pt idx="9">
                  <c:v>15</c:v>
                </c:pt>
                <c:pt idx="10">
                  <c:v>16</c:v>
                </c:pt>
                <c:pt idx="11">
                  <c:v>17</c:v>
                </c:pt>
                <c:pt idx="12">
                  <c:v>18</c:v>
                </c:pt>
                <c:pt idx="13">
                  <c:v>19</c:v>
                </c:pt>
                <c:pt idx="14">
                  <c:v>20</c:v>
                </c:pt>
                <c:pt idx="15">
                  <c:v>21</c:v>
                </c:pt>
                <c:pt idx="16">
                  <c:v>22</c:v>
                </c:pt>
                <c:pt idx="17">
                  <c:v>23</c:v>
                </c:pt>
              </c:numCache>
            </c:numRef>
          </c:cat>
          <c:val>
            <c:numRef>
              <c:f>Sheet4!$B$8:$S$8</c:f>
              <c:numCache>
                <c:formatCode>General</c:formatCode>
                <c:ptCount val="18"/>
                <c:pt idx="1">
                  <c:v>6</c:v>
                </c:pt>
                <c:pt idx="2">
                  <c:v>43</c:v>
                </c:pt>
                <c:pt idx="3">
                  <c:v>120</c:v>
                </c:pt>
                <c:pt idx="4">
                  <c:v>125</c:v>
                </c:pt>
                <c:pt idx="5">
                  <c:v>108</c:v>
                </c:pt>
                <c:pt idx="6">
                  <c:v>55</c:v>
                </c:pt>
                <c:pt idx="7">
                  <c:v>36</c:v>
                </c:pt>
                <c:pt idx="8">
                  <c:v>48</c:v>
                </c:pt>
                <c:pt idx="9">
                  <c:v>34</c:v>
                </c:pt>
                <c:pt idx="10">
                  <c:v>25</c:v>
                </c:pt>
                <c:pt idx="11">
                  <c:v>11</c:v>
                </c:pt>
                <c:pt idx="12">
                  <c:v>4</c:v>
                </c:pt>
                <c:pt idx="13">
                  <c:v>1</c:v>
                </c:pt>
              </c:numCache>
            </c:numRef>
          </c:val>
          <c:smooth val="0"/>
        </c:ser>
        <c:ser>
          <c:idx val="7"/>
          <c:order val="7"/>
          <c:tx>
            <c:strRef>
              <c:f>Sheet4!$A$9</c:f>
              <c:strCache>
                <c:ptCount val="1"/>
                <c:pt idx="0">
                  <c:v>Hot chocolate</c:v>
                </c:pt>
              </c:strCache>
            </c:strRef>
          </c:tx>
          <c:spPr>
            <a:ln w="28575" cap="rnd">
              <a:solidFill>
                <a:schemeClr val="accent3">
                  <a:lumMod val="80000"/>
                  <a:lumOff val="20000"/>
                </a:schemeClr>
              </a:solidFill>
              <a:round/>
            </a:ln>
            <a:effectLst/>
          </c:spPr>
          <c:marker>
            <c:symbol val="none"/>
          </c:marker>
          <c:cat>
            <c:numRef>
              <c:f>Sheet4!$B$1:$S$1</c:f>
              <c:numCache>
                <c:formatCode>General</c:formatCode>
                <c:ptCount val="18"/>
                <c:pt idx="0">
                  <c:v>1</c:v>
                </c:pt>
                <c:pt idx="1">
                  <c:v>7</c:v>
                </c:pt>
                <c:pt idx="2">
                  <c:v>8</c:v>
                </c:pt>
                <c:pt idx="3">
                  <c:v>9</c:v>
                </c:pt>
                <c:pt idx="4">
                  <c:v>10</c:v>
                </c:pt>
                <c:pt idx="5">
                  <c:v>11</c:v>
                </c:pt>
                <c:pt idx="6">
                  <c:v>12</c:v>
                </c:pt>
                <c:pt idx="7">
                  <c:v>13</c:v>
                </c:pt>
                <c:pt idx="8">
                  <c:v>14</c:v>
                </c:pt>
                <c:pt idx="9">
                  <c:v>15</c:v>
                </c:pt>
                <c:pt idx="10">
                  <c:v>16</c:v>
                </c:pt>
                <c:pt idx="11">
                  <c:v>17</c:v>
                </c:pt>
                <c:pt idx="12">
                  <c:v>18</c:v>
                </c:pt>
                <c:pt idx="13">
                  <c:v>19</c:v>
                </c:pt>
                <c:pt idx="14">
                  <c:v>20</c:v>
                </c:pt>
                <c:pt idx="15">
                  <c:v>21</c:v>
                </c:pt>
                <c:pt idx="16">
                  <c:v>22</c:v>
                </c:pt>
                <c:pt idx="17">
                  <c:v>23</c:v>
                </c:pt>
              </c:numCache>
            </c:numRef>
          </c:cat>
          <c:val>
            <c:numRef>
              <c:f>Sheet4!$B$9:$S$9</c:f>
              <c:numCache>
                <c:formatCode>General</c:formatCode>
                <c:ptCount val="18"/>
                <c:pt idx="2">
                  <c:v>9</c:v>
                </c:pt>
                <c:pt idx="3">
                  <c:v>56</c:v>
                </c:pt>
                <c:pt idx="4">
                  <c:v>76</c:v>
                </c:pt>
                <c:pt idx="5">
                  <c:v>91</c:v>
                </c:pt>
                <c:pt idx="6">
                  <c:v>56</c:v>
                </c:pt>
                <c:pt idx="7">
                  <c:v>51</c:v>
                </c:pt>
                <c:pt idx="8">
                  <c:v>68</c:v>
                </c:pt>
                <c:pt idx="9">
                  <c:v>89</c:v>
                </c:pt>
                <c:pt idx="10">
                  <c:v>71</c:v>
                </c:pt>
                <c:pt idx="11">
                  <c:v>14</c:v>
                </c:pt>
                <c:pt idx="12">
                  <c:v>4</c:v>
                </c:pt>
                <c:pt idx="13">
                  <c:v>3</c:v>
                </c:pt>
                <c:pt idx="15">
                  <c:v>2</c:v>
                </c:pt>
              </c:numCache>
            </c:numRef>
          </c:val>
          <c:smooth val="0"/>
        </c:ser>
        <c:ser>
          <c:idx val="8"/>
          <c:order val="8"/>
          <c:tx>
            <c:strRef>
              <c:f>Sheet4!$A$10</c:f>
              <c:strCache>
                <c:ptCount val="1"/>
                <c:pt idx="0">
                  <c:v>Cookies</c:v>
                </c:pt>
              </c:strCache>
            </c:strRef>
          </c:tx>
          <c:spPr>
            <a:ln w="28575" cap="rnd">
              <a:solidFill>
                <a:schemeClr val="accent5">
                  <a:lumMod val="80000"/>
                  <a:lumOff val="20000"/>
                </a:schemeClr>
              </a:solidFill>
              <a:round/>
            </a:ln>
            <a:effectLst/>
          </c:spPr>
          <c:marker>
            <c:symbol val="none"/>
          </c:marker>
          <c:cat>
            <c:numRef>
              <c:f>Sheet4!$B$1:$S$1</c:f>
              <c:numCache>
                <c:formatCode>General</c:formatCode>
                <c:ptCount val="18"/>
                <c:pt idx="0">
                  <c:v>1</c:v>
                </c:pt>
                <c:pt idx="1">
                  <c:v>7</c:v>
                </c:pt>
                <c:pt idx="2">
                  <c:v>8</c:v>
                </c:pt>
                <c:pt idx="3">
                  <c:v>9</c:v>
                </c:pt>
                <c:pt idx="4">
                  <c:v>10</c:v>
                </c:pt>
                <c:pt idx="5">
                  <c:v>11</c:v>
                </c:pt>
                <c:pt idx="6">
                  <c:v>12</c:v>
                </c:pt>
                <c:pt idx="7">
                  <c:v>13</c:v>
                </c:pt>
                <c:pt idx="8">
                  <c:v>14</c:v>
                </c:pt>
                <c:pt idx="9">
                  <c:v>15</c:v>
                </c:pt>
                <c:pt idx="10">
                  <c:v>16</c:v>
                </c:pt>
                <c:pt idx="11">
                  <c:v>17</c:v>
                </c:pt>
                <c:pt idx="12">
                  <c:v>18</c:v>
                </c:pt>
                <c:pt idx="13">
                  <c:v>19</c:v>
                </c:pt>
                <c:pt idx="14">
                  <c:v>20</c:v>
                </c:pt>
                <c:pt idx="15">
                  <c:v>21</c:v>
                </c:pt>
                <c:pt idx="16">
                  <c:v>22</c:v>
                </c:pt>
                <c:pt idx="17">
                  <c:v>23</c:v>
                </c:pt>
              </c:numCache>
            </c:numRef>
          </c:cat>
          <c:val>
            <c:numRef>
              <c:f>Sheet4!$B$10:$S$10</c:f>
              <c:numCache>
                <c:formatCode>General</c:formatCode>
                <c:ptCount val="18"/>
                <c:pt idx="2">
                  <c:v>12</c:v>
                </c:pt>
                <c:pt idx="3">
                  <c:v>39</c:v>
                </c:pt>
                <c:pt idx="4">
                  <c:v>77</c:v>
                </c:pt>
                <c:pt idx="5">
                  <c:v>78</c:v>
                </c:pt>
                <c:pt idx="6">
                  <c:v>67</c:v>
                </c:pt>
                <c:pt idx="7">
                  <c:v>61</c:v>
                </c:pt>
                <c:pt idx="8">
                  <c:v>49</c:v>
                </c:pt>
                <c:pt idx="9">
                  <c:v>77</c:v>
                </c:pt>
                <c:pt idx="10">
                  <c:v>59</c:v>
                </c:pt>
                <c:pt idx="11">
                  <c:v>20</c:v>
                </c:pt>
                <c:pt idx="12">
                  <c:v>1</c:v>
                </c:pt>
              </c:numCache>
            </c:numRef>
          </c:val>
          <c:smooth val="0"/>
        </c:ser>
        <c:ser>
          <c:idx val="9"/>
          <c:order val="9"/>
          <c:tx>
            <c:strRef>
              <c:f>Sheet4!$A$11</c:f>
              <c:strCache>
                <c:ptCount val="1"/>
                <c:pt idx="0">
                  <c:v>Brownie</c:v>
                </c:pt>
              </c:strCache>
            </c:strRef>
          </c:tx>
          <c:spPr>
            <a:ln w="28575" cap="rnd">
              <a:solidFill>
                <a:schemeClr val="accent1">
                  <a:lumMod val="80000"/>
                </a:schemeClr>
              </a:solidFill>
              <a:round/>
            </a:ln>
            <a:effectLst/>
          </c:spPr>
          <c:marker>
            <c:symbol val="none"/>
          </c:marker>
          <c:cat>
            <c:numRef>
              <c:f>Sheet4!$B$1:$S$1</c:f>
              <c:numCache>
                <c:formatCode>General</c:formatCode>
                <c:ptCount val="18"/>
                <c:pt idx="0">
                  <c:v>1</c:v>
                </c:pt>
                <c:pt idx="1">
                  <c:v>7</c:v>
                </c:pt>
                <c:pt idx="2">
                  <c:v>8</c:v>
                </c:pt>
                <c:pt idx="3">
                  <c:v>9</c:v>
                </c:pt>
                <c:pt idx="4">
                  <c:v>10</c:v>
                </c:pt>
                <c:pt idx="5">
                  <c:v>11</c:v>
                </c:pt>
                <c:pt idx="6">
                  <c:v>12</c:v>
                </c:pt>
                <c:pt idx="7">
                  <c:v>13</c:v>
                </c:pt>
                <c:pt idx="8">
                  <c:v>14</c:v>
                </c:pt>
                <c:pt idx="9">
                  <c:v>15</c:v>
                </c:pt>
                <c:pt idx="10">
                  <c:v>16</c:v>
                </c:pt>
                <c:pt idx="11">
                  <c:v>17</c:v>
                </c:pt>
                <c:pt idx="12">
                  <c:v>18</c:v>
                </c:pt>
                <c:pt idx="13">
                  <c:v>19</c:v>
                </c:pt>
                <c:pt idx="14">
                  <c:v>20</c:v>
                </c:pt>
                <c:pt idx="15">
                  <c:v>21</c:v>
                </c:pt>
                <c:pt idx="16">
                  <c:v>22</c:v>
                </c:pt>
                <c:pt idx="17">
                  <c:v>23</c:v>
                </c:pt>
              </c:numCache>
            </c:numRef>
          </c:cat>
          <c:val>
            <c:numRef>
              <c:f>Sheet4!$B$11:$S$11</c:f>
              <c:numCache>
                <c:formatCode>General</c:formatCode>
                <c:ptCount val="18"/>
                <c:pt idx="2">
                  <c:v>5</c:v>
                </c:pt>
                <c:pt idx="3">
                  <c:v>22</c:v>
                </c:pt>
                <c:pt idx="4">
                  <c:v>34</c:v>
                </c:pt>
                <c:pt idx="5">
                  <c:v>62</c:v>
                </c:pt>
                <c:pt idx="6">
                  <c:v>44</c:v>
                </c:pt>
                <c:pt idx="7">
                  <c:v>55</c:v>
                </c:pt>
                <c:pt idx="8">
                  <c:v>58</c:v>
                </c:pt>
                <c:pt idx="9">
                  <c:v>53</c:v>
                </c:pt>
                <c:pt idx="10">
                  <c:v>39</c:v>
                </c:pt>
                <c:pt idx="11">
                  <c:v>6</c:v>
                </c:pt>
                <c:pt idx="13">
                  <c:v>1</c:v>
                </c:pt>
              </c:numCache>
            </c:numRef>
          </c:val>
          <c:smooth val="0"/>
        </c:ser>
        <c:dLbls>
          <c:showLegendKey val="0"/>
          <c:showVal val="0"/>
          <c:showCatName val="0"/>
          <c:showSerName val="0"/>
          <c:showPercent val="0"/>
          <c:showBubbleSize val="0"/>
        </c:dLbls>
        <c:marker val="1"/>
        <c:smooth val="0"/>
        <c:axId val="683928480"/>
        <c:axId val="683929040"/>
      </c:lineChart>
      <c:catAx>
        <c:axId val="6839284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bg1"/>
                </a:solidFill>
                <a:latin typeface="微软雅黑" panose="020B0503020204020204" pitchFamily="34" charset="-122"/>
                <a:ea typeface="微软雅黑" panose="020B0503020204020204" pitchFamily="34" charset="-122"/>
                <a:cs typeface="+mn-cs"/>
              </a:defRPr>
            </a:pPr>
            <a:endParaRPr lang="zh-CN"/>
          </a:p>
        </c:txPr>
        <c:crossAx val="683929040"/>
        <c:crosses val="autoZero"/>
        <c:auto val="1"/>
        <c:lblAlgn val="ctr"/>
        <c:lblOffset val="100"/>
        <c:noMultiLvlLbl val="0"/>
      </c:catAx>
      <c:valAx>
        <c:axId val="6839290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600" b="0" i="0" u="none" strike="noStrike" kern="1200" baseline="0">
                    <a:solidFill>
                      <a:schemeClr val="bg1"/>
                    </a:solidFill>
                    <a:latin typeface="微软雅黑" panose="020B0503020204020204" pitchFamily="34" charset="-122"/>
                    <a:ea typeface="微软雅黑" panose="020B0503020204020204" pitchFamily="34" charset="-122"/>
                    <a:cs typeface="+mn-cs"/>
                  </a:defRPr>
                </a:pPr>
                <a:r>
                  <a:rPr lang="zh-CN"/>
                  <a:t>单品销售量</a:t>
                </a:r>
              </a:p>
            </c:rich>
          </c:tx>
          <c:layout/>
          <c:overlay val="0"/>
          <c:spPr>
            <a:noFill/>
            <a:ln>
              <a:noFill/>
            </a:ln>
            <a:effectLst/>
          </c:spPr>
          <c:txPr>
            <a:bodyPr rot="-5400000" spcFirstLastPara="1" vertOverflow="ellipsis" vert="horz" wrap="square" anchor="ctr" anchorCtr="1"/>
            <a:lstStyle/>
            <a:p>
              <a:pPr>
                <a:defRPr sz="600" b="0" i="0" u="none" strike="noStrike" kern="1200" baseline="0">
                  <a:solidFill>
                    <a:schemeClr val="bg1"/>
                  </a:solidFill>
                  <a:latin typeface="微软雅黑" panose="020B0503020204020204" pitchFamily="34" charset="-122"/>
                  <a:ea typeface="微软雅黑" panose="020B0503020204020204" pitchFamily="34" charset="-122"/>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bg1"/>
                </a:solidFill>
                <a:latin typeface="微软雅黑" panose="020B0503020204020204" pitchFamily="34" charset="-122"/>
                <a:ea typeface="微软雅黑" panose="020B0503020204020204" pitchFamily="34" charset="-122"/>
                <a:cs typeface="+mn-cs"/>
              </a:defRPr>
            </a:pPr>
            <a:endParaRPr lang="zh-CN"/>
          </a:p>
        </c:txPr>
        <c:crossAx val="683928480"/>
        <c:crosses val="autoZero"/>
        <c:crossBetween val="between"/>
      </c:valAx>
      <c:valAx>
        <c:axId val="683929600"/>
        <c:scaling>
          <c:orientation val="minMax"/>
        </c:scaling>
        <c:delete val="0"/>
        <c:axPos val="r"/>
        <c:title>
          <c:tx>
            <c:rich>
              <a:bodyPr rot="-5400000" spcFirstLastPara="1" vertOverflow="ellipsis" vert="horz" wrap="square" anchor="ctr" anchorCtr="1"/>
              <a:lstStyle/>
              <a:p>
                <a:pPr>
                  <a:defRPr sz="600" b="0" i="0" u="none" strike="noStrike" kern="1200" baseline="0">
                    <a:solidFill>
                      <a:schemeClr val="bg1"/>
                    </a:solidFill>
                    <a:latin typeface="微软雅黑" panose="020B0503020204020204" pitchFamily="34" charset="-122"/>
                    <a:ea typeface="微软雅黑" panose="020B0503020204020204" pitchFamily="34" charset="-122"/>
                    <a:cs typeface="+mn-cs"/>
                  </a:defRPr>
                </a:pPr>
                <a:r>
                  <a:rPr lang="zh-CN"/>
                  <a:t>整体销售量</a:t>
                </a:r>
              </a:p>
            </c:rich>
          </c:tx>
          <c:layout/>
          <c:overlay val="0"/>
          <c:spPr>
            <a:noFill/>
            <a:ln>
              <a:noFill/>
            </a:ln>
            <a:effectLst/>
          </c:spPr>
          <c:txPr>
            <a:bodyPr rot="-5400000" spcFirstLastPara="1" vertOverflow="ellipsis" vert="horz" wrap="square" anchor="ctr" anchorCtr="1"/>
            <a:lstStyle/>
            <a:p>
              <a:pPr>
                <a:defRPr sz="600" b="0" i="0" u="none" strike="noStrike" kern="1200" baseline="0">
                  <a:solidFill>
                    <a:schemeClr val="bg1"/>
                  </a:solidFill>
                  <a:latin typeface="微软雅黑" panose="020B0503020204020204" pitchFamily="34" charset="-122"/>
                  <a:ea typeface="微软雅黑" panose="020B0503020204020204" pitchFamily="34" charset="-122"/>
                  <a:cs typeface="+mn-cs"/>
                </a:defRPr>
              </a:pPr>
              <a:endParaRPr lang="zh-CN"/>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bg1"/>
                </a:solidFill>
                <a:latin typeface="微软雅黑" panose="020B0503020204020204" pitchFamily="34" charset="-122"/>
                <a:ea typeface="微软雅黑" panose="020B0503020204020204" pitchFamily="34" charset="-122"/>
                <a:cs typeface="+mn-cs"/>
              </a:defRPr>
            </a:pPr>
            <a:endParaRPr lang="zh-CN"/>
          </a:p>
        </c:txPr>
        <c:crossAx val="683930160"/>
        <c:crosses val="max"/>
        <c:crossBetween val="between"/>
      </c:valAx>
      <c:catAx>
        <c:axId val="683930160"/>
        <c:scaling>
          <c:orientation val="minMax"/>
        </c:scaling>
        <c:delete val="1"/>
        <c:axPos val="b"/>
        <c:numFmt formatCode="General" sourceLinked="1"/>
        <c:majorTickMark val="out"/>
        <c:minorTickMark val="none"/>
        <c:tickLblPos val="nextTo"/>
        <c:crossAx val="683929600"/>
        <c:crosses val="autoZero"/>
        <c:auto val="1"/>
        <c:lblAlgn val="ctr"/>
        <c:lblOffset val="100"/>
        <c:noMultiLvlLbl val="0"/>
      </c:catAx>
      <c:spPr>
        <a:noFill/>
        <a:ln>
          <a:noFill/>
        </a:ln>
        <a:effectLst/>
      </c:spPr>
    </c:plotArea>
    <c:legend>
      <c:legendPos val="b"/>
      <c:layout>
        <c:manualLayout>
          <c:xMode val="edge"/>
          <c:yMode val="edge"/>
          <c:x val="9.9045556934897735E-2"/>
          <c:y val="0.8345563778805597"/>
          <c:w val="0.87210252991832815"/>
          <c:h val="0.13761562086545484"/>
        </c:manualLayout>
      </c:layout>
      <c:overlay val="0"/>
      <c:spPr>
        <a:noFill/>
        <a:ln>
          <a:noFill/>
        </a:ln>
        <a:effectLst/>
      </c:spPr>
      <c:txPr>
        <a:bodyPr rot="0" spcFirstLastPara="1" vertOverflow="ellipsis" vert="horz" wrap="square" anchor="ctr" anchorCtr="1"/>
        <a:lstStyle/>
        <a:p>
          <a:pPr>
            <a:defRPr sz="500" b="0" i="0" u="none" strike="noStrike" kern="1200" baseline="0">
              <a:solidFill>
                <a:schemeClr val="bg1"/>
              </a:solidFill>
              <a:latin typeface="微软雅黑" panose="020B0503020204020204" pitchFamily="34" charset="-122"/>
              <a:ea typeface="微软雅黑" panose="020B0503020204020204" pitchFamily="34" charset="-122"/>
              <a:cs typeface="+mn-cs"/>
            </a:defRPr>
          </a:pPr>
          <a:endParaRPr lang="zh-CN"/>
        </a:p>
      </c:txPr>
    </c:legend>
    <c:plotVisOnly val="1"/>
    <c:dispBlanksAs val="gap"/>
    <c:showDLblsOverMax val="0"/>
  </c:chart>
  <c:spPr>
    <a:noFill/>
    <a:ln>
      <a:noFill/>
    </a:ln>
    <a:effectLst/>
  </c:spPr>
  <c:txPr>
    <a:bodyPr/>
    <a:lstStyle/>
    <a:p>
      <a:pPr>
        <a:defRPr sz="600">
          <a:solidFill>
            <a:schemeClr val="bg1"/>
          </a:solidFill>
          <a:latin typeface="微软雅黑" panose="020B0503020204020204" pitchFamily="34" charset="-122"/>
          <a:ea typeface="微软雅黑" panose="020B0503020204020204" pitchFamily="34" charset="-122"/>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720" b="0" i="0" u="none" strike="noStrike" kern="1200" spc="0" baseline="0">
                <a:solidFill>
                  <a:schemeClr val="bg1"/>
                </a:solidFill>
                <a:latin typeface="微软雅黑" panose="020B0503020204020204" pitchFamily="34" charset="-122"/>
                <a:ea typeface="微软雅黑" panose="020B0503020204020204" pitchFamily="34" charset="-122"/>
                <a:cs typeface="+mn-cs"/>
              </a:defRPr>
            </a:pPr>
            <a:r>
              <a:rPr lang="zh-CN"/>
              <a:t>不同组合的分时销售量</a:t>
            </a:r>
          </a:p>
        </c:rich>
      </c:tx>
      <c:layout/>
      <c:overlay val="0"/>
      <c:spPr>
        <a:noFill/>
        <a:ln>
          <a:noFill/>
        </a:ln>
        <a:effectLst/>
      </c:spPr>
      <c:txPr>
        <a:bodyPr rot="0" spcFirstLastPara="1" vertOverflow="ellipsis" vert="horz" wrap="square" anchor="ctr" anchorCtr="1"/>
        <a:lstStyle/>
        <a:p>
          <a:pPr>
            <a:defRPr sz="720" b="0" i="0" u="none" strike="noStrike" kern="1200" spc="0" baseline="0">
              <a:solidFill>
                <a:schemeClr val="bg1"/>
              </a:solidFill>
              <a:latin typeface="微软雅黑" panose="020B0503020204020204" pitchFamily="34" charset="-122"/>
              <a:ea typeface="微软雅黑" panose="020B0503020204020204" pitchFamily="34" charset="-122"/>
              <a:cs typeface="+mn-cs"/>
            </a:defRPr>
          </a:pPr>
          <a:endParaRPr lang="zh-CN"/>
        </a:p>
      </c:txPr>
    </c:title>
    <c:autoTitleDeleted val="0"/>
    <c:plotArea>
      <c:layout>
        <c:manualLayout>
          <c:layoutTarget val="inner"/>
          <c:xMode val="edge"/>
          <c:yMode val="edge"/>
          <c:x val="0.16934729006151816"/>
          <c:y val="0.2430741701241047"/>
          <c:w val="0.79011838807449497"/>
          <c:h val="0.44130247069135931"/>
        </c:manualLayout>
      </c:layout>
      <c:areaChart>
        <c:grouping val="percentStacked"/>
        <c:varyColors val="0"/>
        <c:ser>
          <c:idx val="0"/>
          <c:order val="0"/>
          <c:tx>
            <c:strRef>
              <c:f>Sheet7!$A$21</c:f>
              <c:strCache>
                <c:ptCount val="1"/>
                <c:pt idx="0">
                  <c:v>1件</c:v>
                </c:pt>
              </c:strCache>
            </c:strRef>
          </c:tx>
          <c:spPr>
            <a:solidFill>
              <a:schemeClr val="bg1"/>
            </a:solidFill>
            <a:ln>
              <a:solidFill>
                <a:srgbClr val="FFFF00"/>
              </a:solidFill>
            </a:ln>
            <a:effectLst/>
          </c:spPr>
          <c:cat>
            <c:numRef>
              <c:f>Sheet7!$B$20:$S$20</c:f>
              <c:numCache>
                <c:formatCode>General</c:formatCode>
                <c:ptCount val="18"/>
                <c:pt idx="0">
                  <c:v>1</c:v>
                </c:pt>
                <c:pt idx="1">
                  <c:v>7</c:v>
                </c:pt>
                <c:pt idx="2">
                  <c:v>8</c:v>
                </c:pt>
                <c:pt idx="3">
                  <c:v>9</c:v>
                </c:pt>
                <c:pt idx="4">
                  <c:v>10</c:v>
                </c:pt>
                <c:pt idx="5">
                  <c:v>11</c:v>
                </c:pt>
                <c:pt idx="6">
                  <c:v>12</c:v>
                </c:pt>
                <c:pt idx="7">
                  <c:v>13</c:v>
                </c:pt>
                <c:pt idx="8">
                  <c:v>14</c:v>
                </c:pt>
                <c:pt idx="9">
                  <c:v>15</c:v>
                </c:pt>
                <c:pt idx="10">
                  <c:v>16</c:v>
                </c:pt>
                <c:pt idx="11">
                  <c:v>17</c:v>
                </c:pt>
                <c:pt idx="12">
                  <c:v>18</c:v>
                </c:pt>
                <c:pt idx="13">
                  <c:v>19</c:v>
                </c:pt>
                <c:pt idx="14">
                  <c:v>20</c:v>
                </c:pt>
                <c:pt idx="15">
                  <c:v>21</c:v>
                </c:pt>
                <c:pt idx="16">
                  <c:v>22</c:v>
                </c:pt>
                <c:pt idx="17">
                  <c:v>23</c:v>
                </c:pt>
              </c:numCache>
            </c:numRef>
          </c:cat>
          <c:val>
            <c:numRef>
              <c:f>Sheet7!$B$21:$S$21</c:f>
              <c:numCache>
                <c:formatCode>General</c:formatCode>
                <c:ptCount val="18"/>
                <c:pt idx="0">
                  <c:v>1</c:v>
                </c:pt>
                <c:pt idx="1">
                  <c:v>8</c:v>
                </c:pt>
                <c:pt idx="2">
                  <c:v>193</c:v>
                </c:pt>
                <c:pt idx="3">
                  <c:v>407</c:v>
                </c:pt>
                <c:pt idx="4">
                  <c:v>493</c:v>
                </c:pt>
                <c:pt idx="5">
                  <c:v>559</c:v>
                </c:pt>
                <c:pt idx="6">
                  <c:v>530</c:v>
                </c:pt>
                <c:pt idx="7">
                  <c:v>425</c:v>
                </c:pt>
                <c:pt idx="8">
                  <c:v>370</c:v>
                </c:pt>
                <c:pt idx="9">
                  <c:v>307</c:v>
                </c:pt>
                <c:pt idx="10">
                  <c:v>197</c:v>
                </c:pt>
                <c:pt idx="11">
                  <c:v>66</c:v>
                </c:pt>
                <c:pt idx="12">
                  <c:v>32</c:v>
                </c:pt>
                <c:pt idx="13">
                  <c:v>24</c:v>
                </c:pt>
                <c:pt idx="14">
                  <c:v>9</c:v>
                </c:pt>
                <c:pt idx="15">
                  <c:v>1</c:v>
                </c:pt>
                <c:pt idx="16">
                  <c:v>6</c:v>
                </c:pt>
                <c:pt idx="17">
                  <c:v>3</c:v>
                </c:pt>
              </c:numCache>
            </c:numRef>
          </c:val>
        </c:ser>
        <c:ser>
          <c:idx val="1"/>
          <c:order val="1"/>
          <c:tx>
            <c:strRef>
              <c:f>Sheet7!$A$22</c:f>
              <c:strCache>
                <c:ptCount val="1"/>
                <c:pt idx="0">
                  <c:v>2件</c:v>
                </c:pt>
              </c:strCache>
            </c:strRef>
          </c:tx>
          <c:spPr>
            <a:solidFill>
              <a:srgbClr val="FFFF00"/>
            </a:solidFill>
            <a:ln>
              <a:solidFill>
                <a:srgbClr val="FFC000"/>
              </a:solidFill>
            </a:ln>
            <a:effectLst/>
          </c:spPr>
          <c:cat>
            <c:numRef>
              <c:f>Sheet7!$B$20:$S$20</c:f>
              <c:numCache>
                <c:formatCode>General</c:formatCode>
                <c:ptCount val="18"/>
                <c:pt idx="0">
                  <c:v>1</c:v>
                </c:pt>
                <c:pt idx="1">
                  <c:v>7</c:v>
                </c:pt>
                <c:pt idx="2">
                  <c:v>8</c:v>
                </c:pt>
                <c:pt idx="3">
                  <c:v>9</c:v>
                </c:pt>
                <c:pt idx="4">
                  <c:v>10</c:v>
                </c:pt>
                <c:pt idx="5">
                  <c:v>11</c:v>
                </c:pt>
                <c:pt idx="6">
                  <c:v>12</c:v>
                </c:pt>
                <c:pt idx="7">
                  <c:v>13</c:v>
                </c:pt>
                <c:pt idx="8">
                  <c:v>14</c:v>
                </c:pt>
                <c:pt idx="9">
                  <c:v>15</c:v>
                </c:pt>
                <c:pt idx="10">
                  <c:v>16</c:v>
                </c:pt>
                <c:pt idx="11">
                  <c:v>17</c:v>
                </c:pt>
                <c:pt idx="12">
                  <c:v>18</c:v>
                </c:pt>
                <c:pt idx="13">
                  <c:v>19</c:v>
                </c:pt>
                <c:pt idx="14">
                  <c:v>20</c:v>
                </c:pt>
                <c:pt idx="15">
                  <c:v>21</c:v>
                </c:pt>
                <c:pt idx="16">
                  <c:v>22</c:v>
                </c:pt>
                <c:pt idx="17">
                  <c:v>23</c:v>
                </c:pt>
              </c:numCache>
            </c:numRef>
          </c:cat>
          <c:val>
            <c:numRef>
              <c:f>Sheet7!$B$22:$S$22</c:f>
              <c:numCache>
                <c:formatCode>General</c:formatCode>
                <c:ptCount val="18"/>
                <c:pt idx="1">
                  <c:v>8</c:v>
                </c:pt>
                <c:pt idx="2">
                  <c:v>125</c:v>
                </c:pt>
                <c:pt idx="3">
                  <c:v>350</c:v>
                </c:pt>
                <c:pt idx="4">
                  <c:v>386</c:v>
                </c:pt>
                <c:pt idx="5">
                  <c:v>430</c:v>
                </c:pt>
                <c:pt idx="6">
                  <c:v>395</c:v>
                </c:pt>
                <c:pt idx="7">
                  <c:v>317</c:v>
                </c:pt>
                <c:pt idx="8">
                  <c:v>355</c:v>
                </c:pt>
                <c:pt idx="9">
                  <c:v>289</c:v>
                </c:pt>
                <c:pt idx="10">
                  <c:v>182</c:v>
                </c:pt>
                <c:pt idx="11">
                  <c:v>45</c:v>
                </c:pt>
                <c:pt idx="12">
                  <c:v>11</c:v>
                </c:pt>
                <c:pt idx="13">
                  <c:v>8</c:v>
                </c:pt>
                <c:pt idx="14">
                  <c:v>5</c:v>
                </c:pt>
                <c:pt idx="15">
                  <c:v>1</c:v>
                </c:pt>
                <c:pt idx="16">
                  <c:v>1</c:v>
                </c:pt>
              </c:numCache>
            </c:numRef>
          </c:val>
        </c:ser>
        <c:ser>
          <c:idx val="2"/>
          <c:order val="2"/>
          <c:tx>
            <c:strRef>
              <c:f>Sheet7!$A$23</c:f>
              <c:strCache>
                <c:ptCount val="1"/>
                <c:pt idx="0">
                  <c:v>3件</c:v>
                </c:pt>
              </c:strCache>
            </c:strRef>
          </c:tx>
          <c:spPr>
            <a:solidFill>
              <a:srgbClr val="FFC000"/>
            </a:solidFill>
            <a:ln>
              <a:noFill/>
            </a:ln>
            <a:effectLst/>
          </c:spPr>
          <c:cat>
            <c:numRef>
              <c:f>Sheet7!$B$20:$S$20</c:f>
              <c:numCache>
                <c:formatCode>General</c:formatCode>
                <c:ptCount val="18"/>
                <c:pt idx="0">
                  <c:v>1</c:v>
                </c:pt>
                <c:pt idx="1">
                  <c:v>7</c:v>
                </c:pt>
                <c:pt idx="2">
                  <c:v>8</c:v>
                </c:pt>
                <c:pt idx="3">
                  <c:v>9</c:v>
                </c:pt>
                <c:pt idx="4">
                  <c:v>10</c:v>
                </c:pt>
                <c:pt idx="5">
                  <c:v>11</c:v>
                </c:pt>
                <c:pt idx="6">
                  <c:v>12</c:v>
                </c:pt>
                <c:pt idx="7">
                  <c:v>13</c:v>
                </c:pt>
                <c:pt idx="8">
                  <c:v>14</c:v>
                </c:pt>
                <c:pt idx="9">
                  <c:v>15</c:v>
                </c:pt>
                <c:pt idx="10">
                  <c:v>16</c:v>
                </c:pt>
                <c:pt idx="11">
                  <c:v>17</c:v>
                </c:pt>
                <c:pt idx="12">
                  <c:v>18</c:v>
                </c:pt>
                <c:pt idx="13">
                  <c:v>19</c:v>
                </c:pt>
                <c:pt idx="14">
                  <c:v>20</c:v>
                </c:pt>
                <c:pt idx="15">
                  <c:v>21</c:v>
                </c:pt>
                <c:pt idx="16">
                  <c:v>22</c:v>
                </c:pt>
                <c:pt idx="17">
                  <c:v>23</c:v>
                </c:pt>
              </c:numCache>
            </c:numRef>
          </c:cat>
          <c:val>
            <c:numRef>
              <c:f>Sheet7!$B$23:$S$23</c:f>
              <c:numCache>
                <c:formatCode>General</c:formatCode>
                <c:ptCount val="18"/>
                <c:pt idx="2">
                  <c:v>37</c:v>
                </c:pt>
                <c:pt idx="3">
                  <c:v>165</c:v>
                </c:pt>
                <c:pt idx="4">
                  <c:v>222</c:v>
                </c:pt>
                <c:pt idx="5">
                  <c:v>238</c:v>
                </c:pt>
                <c:pt idx="6">
                  <c:v>197</c:v>
                </c:pt>
                <c:pt idx="7">
                  <c:v>193</c:v>
                </c:pt>
                <c:pt idx="8">
                  <c:v>192</c:v>
                </c:pt>
                <c:pt idx="9">
                  <c:v>162</c:v>
                </c:pt>
                <c:pt idx="10">
                  <c:v>96</c:v>
                </c:pt>
                <c:pt idx="11">
                  <c:v>16</c:v>
                </c:pt>
                <c:pt idx="12">
                  <c:v>8</c:v>
                </c:pt>
                <c:pt idx="13">
                  <c:v>1</c:v>
                </c:pt>
                <c:pt idx="14">
                  <c:v>1</c:v>
                </c:pt>
              </c:numCache>
            </c:numRef>
          </c:val>
        </c:ser>
        <c:ser>
          <c:idx val="3"/>
          <c:order val="3"/>
          <c:tx>
            <c:strRef>
              <c:f>Sheet7!$A$24</c:f>
              <c:strCache>
                <c:ptCount val="1"/>
                <c:pt idx="0">
                  <c:v>4件</c:v>
                </c:pt>
              </c:strCache>
            </c:strRef>
          </c:tx>
          <c:spPr>
            <a:solidFill>
              <a:schemeClr val="accent4"/>
            </a:solidFill>
            <a:ln>
              <a:noFill/>
            </a:ln>
            <a:effectLst/>
          </c:spPr>
          <c:cat>
            <c:numRef>
              <c:f>Sheet7!$B$20:$S$20</c:f>
              <c:numCache>
                <c:formatCode>General</c:formatCode>
                <c:ptCount val="18"/>
                <c:pt idx="0">
                  <c:v>1</c:v>
                </c:pt>
                <c:pt idx="1">
                  <c:v>7</c:v>
                </c:pt>
                <c:pt idx="2">
                  <c:v>8</c:v>
                </c:pt>
                <c:pt idx="3">
                  <c:v>9</c:v>
                </c:pt>
                <c:pt idx="4">
                  <c:v>10</c:v>
                </c:pt>
                <c:pt idx="5">
                  <c:v>11</c:v>
                </c:pt>
                <c:pt idx="6">
                  <c:v>12</c:v>
                </c:pt>
                <c:pt idx="7">
                  <c:v>13</c:v>
                </c:pt>
                <c:pt idx="8">
                  <c:v>14</c:v>
                </c:pt>
                <c:pt idx="9">
                  <c:v>15</c:v>
                </c:pt>
                <c:pt idx="10">
                  <c:v>16</c:v>
                </c:pt>
                <c:pt idx="11">
                  <c:v>17</c:v>
                </c:pt>
                <c:pt idx="12">
                  <c:v>18</c:v>
                </c:pt>
                <c:pt idx="13">
                  <c:v>19</c:v>
                </c:pt>
                <c:pt idx="14">
                  <c:v>20</c:v>
                </c:pt>
                <c:pt idx="15">
                  <c:v>21</c:v>
                </c:pt>
                <c:pt idx="16">
                  <c:v>22</c:v>
                </c:pt>
                <c:pt idx="17">
                  <c:v>23</c:v>
                </c:pt>
              </c:numCache>
            </c:numRef>
          </c:cat>
          <c:val>
            <c:numRef>
              <c:f>Sheet7!$B$24:$S$24</c:f>
              <c:numCache>
                <c:formatCode>General</c:formatCode>
                <c:ptCount val="18"/>
                <c:pt idx="2">
                  <c:v>12</c:v>
                </c:pt>
                <c:pt idx="3">
                  <c:v>60</c:v>
                </c:pt>
                <c:pt idx="4">
                  <c:v>113</c:v>
                </c:pt>
                <c:pt idx="5">
                  <c:v>135</c:v>
                </c:pt>
                <c:pt idx="6">
                  <c:v>120</c:v>
                </c:pt>
                <c:pt idx="7">
                  <c:v>128</c:v>
                </c:pt>
                <c:pt idx="8">
                  <c:v>106</c:v>
                </c:pt>
                <c:pt idx="9">
                  <c:v>100</c:v>
                </c:pt>
                <c:pt idx="10">
                  <c:v>59</c:v>
                </c:pt>
                <c:pt idx="11">
                  <c:v>16</c:v>
                </c:pt>
                <c:pt idx="12">
                  <c:v>1</c:v>
                </c:pt>
              </c:numCache>
            </c:numRef>
          </c:val>
        </c:ser>
        <c:ser>
          <c:idx val="4"/>
          <c:order val="4"/>
          <c:tx>
            <c:strRef>
              <c:f>Sheet7!$A$25</c:f>
              <c:strCache>
                <c:ptCount val="1"/>
                <c:pt idx="0">
                  <c:v>5件</c:v>
                </c:pt>
              </c:strCache>
            </c:strRef>
          </c:tx>
          <c:spPr>
            <a:solidFill>
              <a:schemeClr val="accent5"/>
            </a:solidFill>
            <a:ln>
              <a:noFill/>
            </a:ln>
            <a:effectLst/>
          </c:spPr>
          <c:cat>
            <c:numRef>
              <c:f>Sheet7!$B$20:$S$20</c:f>
              <c:numCache>
                <c:formatCode>General</c:formatCode>
                <c:ptCount val="18"/>
                <c:pt idx="0">
                  <c:v>1</c:v>
                </c:pt>
                <c:pt idx="1">
                  <c:v>7</c:v>
                </c:pt>
                <c:pt idx="2">
                  <c:v>8</c:v>
                </c:pt>
                <c:pt idx="3">
                  <c:v>9</c:v>
                </c:pt>
                <c:pt idx="4">
                  <c:v>10</c:v>
                </c:pt>
                <c:pt idx="5">
                  <c:v>11</c:v>
                </c:pt>
                <c:pt idx="6">
                  <c:v>12</c:v>
                </c:pt>
                <c:pt idx="7">
                  <c:v>13</c:v>
                </c:pt>
                <c:pt idx="8">
                  <c:v>14</c:v>
                </c:pt>
                <c:pt idx="9">
                  <c:v>15</c:v>
                </c:pt>
                <c:pt idx="10">
                  <c:v>16</c:v>
                </c:pt>
                <c:pt idx="11">
                  <c:v>17</c:v>
                </c:pt>
                <c:pt idx="12">
                  <c:v>18</c:v>
                </c:pt>
                <c:pt idx="13">
                  <c:v>19</c:v>
                </c:pt>
                <c:pt idx="14">
                  <c:v>20</c:v>
                </c:pt>
                <c:pt idx="15">
                  <c:v>21</c:v>
                </c:pt>
                <c:pt idx="16">
                  <c:v>22</c:v>
                </c:pt>
                <c:pt idx="17">
                  <c:v>23</c:v>
                </c:pt>
              </c:numCache>
            </c:numRef>
          </c:cat>
          <c:val>
            <c:numRef>
              <c:f>Sheet7!$B$25:$S$25</c:f>
              <c:numCache>
                <c:formatCode>General</c:formatCode>
                <c:ptCount val="18"/>
                <c:pt idx="2">
                  <c:v>5</c:v>
                </c:pt>
                <c:pt idx="3">
                  <c:v>20</c:v>
                </c:pt>
                <c:pt idx="4">
                  <c:v>38</c:v>
                </c:pt>
                <c:pt idx="5">
                  <c:v>48</c:v>
                </c:pt>
                <c:pt idx="6">
                  <c:v>52</c:v>
                </c:pt>
                <c:pt idx="7">
                  <c:v>43</c:v>
                </c:pt>
                <c:pt idx="8">
                  <c:v>53</c:v>
                </c:pt>
                <c:pt idx="9">
                  <c:v>40</c:v>
                </c:pt>
                <c:pt idx="10">
                  <c:v>33</c:v>
                </c:pt>
                <c:pt idx="11">
                  <c:v>8</c:v>
                </c:pt>
                <c:pt idx="13">
                  <c:v>1</c:v>
                </c:pt>
              </c:numCache>
            </c:numRef>
          </c:val>
        </c:ser>
        <c:ser>
          <c:idx val="5"/>
          <c:order val="5"/>
          <c:tx>
            <c:strRef>
              <c:f>Sheet7!$A$26</c:f>
              <c:strCache>
                <c:ptCount val="1"/>
                <c:pt idx="0">
                  <c:v>6件</c:v>
                </c:pt>
              </c:strCache>
            </c:strRef>
          </c:tx>
          <c:spPr>
            <a:solidFill>
              <a:schemeClr val="accent6"/>
            </a:solidFill>
            <a:ln>
              <a:noFill/>
            </a:ln>
            <a:effectLst/>
          </c:spPr>
          <c:cat>
            <c:numRef>
              <c:f>Sheet7!$B$20:$S$20</c:f>
              <c:numCache>
                <c:formatCode>General</c:formatCode>
                <c:ptCount val="18"/>
                <c:pt idx="0">
                  <c:v>1</c:v>
                </c:pt>
                <c:pt idx="1">
                  <c:v>7</c:v>
                </c:pt>
                <c:pt idx="2">
                  <c:v>8</c:v>
                </c:pt>
                <c:pt idx="3">
                  <c:v>9</c:v>
                </c:pt>
                <c:pt idx="4">
                  <c:v>10</c:v>
                </c:pt>
                <c:pt idx="5">
                  <c:v>11</c:v>
                </c:pt>
                <c:pt idx="6">
                  <c:v>12</c:v>
                </c:pt>
                <c:pt idx="7">
                  <c:v>13</c:v>
                </c:pt>
                <c:pt idx="8">
                  <c:v>14</c:v>
                </c:pt>
                <c:pt idx="9">
                  <c:v>15</c:v>
                </c:pt>
                <c:pt idx="10">
                  <c:v>16</c:v>
                </c:pt>
                <c:pt idx="11">
                  <c:v>17</c:v>
                </c:pt>
                <c:pt idx="12">
                  <c:v>18</c:v>
                </c:pt>
                <c:pt idx="13">
                  <c:v>19</c:v>
                </c:pt>
                <c:pt idx="14">
                  <c:v>20</c:v>
                </c:pt>
                <c:pt idx="15">
                  <c:v>21</c:v>
                </c:pt>
                <c:pt idx="16">
                  <c:v>22</c:v>
                </c:pt>
                <c:pt idx="17">
                  <c:v>23</c:v>
                </c:pt>
              </c:numCache>
            </c:numRef>
          </c:cat>
          <c:val>
            <c:numRef>
              <c:f>Sheet7!$B$26:$S$26</c:f>
              <c:numCache>
                <c:formatCode>General</c:formatCode>
                <c:ptCount val="18"/>
                <c:pt idx="2">
                  <c:v>3</c:v>
                </c:pt>
                <c:pt idx="3">
                  <c:v>4</c:v>
                </c:pt>
                <c:pt idx="4">
                  <c:v>9</c:v>
                </c:pt>
                <c:pt idx="5">
                  <c:v>21</c:v>
                </c:pt>
                <c:pt idx="6">
                  <c:v>20</c:v>
                </c:pt>
                <c:pt idx="7">
                  <c:v>22</c:v>
                </c:pt>
                <c:pt idx="8">
                  <c:v>27</c:v>
                </c:pt>
                <c:pt idx="9">
                  <c:v>14</c:v>
                </c:pt>
                <c:pt idx="10">
                  <c:v>9</c:v>
                </c:pt>
                <c:pt idx="11">
                  <c:v>6</c:v>
                </c:pt>
              </c:numCache>
            </c:numRef>
          </c:val>
        </c:ser>
        <c:ser>
          <c:idx val="6"/>
          <c:order val="6"/>
          <c:tx>
            <c:strRef>
              <c:f>Sheet7!$A$27</c:f>
              <c:strCache>
                <c:ptCount val="1"/>
                <c:pt idx="0">
                  <c:v>7件</c:v>
                </c:pt>
              </c:strCache>
            </c:strRef>
          </c:tx>
          <c:spPr>
            <a:solidFill>
              <a:schemeClr val="accent1">
                <a:lumMod val="60000"/>
              </a:schemeClr>
            </a:solidFill>
            <a:ln>
              <a:noFill/>
            </a:ln>
            <a:effectLst/>
          </c:spPr>
          <c:cat>
            <c:numRef>
              <c:f>Sheet7!$B$20:$S$20</c:f>
              <c:numCache>
                <c:formatCode>General</c:formatCode>
                <c:ptCount val="18"/>
                <c:pt idx="0">
                  <c:v>1</c:v>
                </c:pt>
                <c:pt idx="1">
                  <c:v>7</c:v>
                </c:pt>
                <c:pt idx="2">
                  <c:v>8</c:v>
                </c:pt>
                <c:pt idx="3">
                  <c:v>9</c:v>
                </c:pt>
                <c:pt idx="4">
                  <c:v>10</c:v>
                </c:pt>
                <c:pt idx="5">
                  <c:v>11</c:v>
                </c:pt>
                <c:pt idx="6">
                  <c:v>12</c:v>
                </c:pt>
                <c:pt idx="7">
                  <c:v>13</c:v>
                </c:pt>
                <c:pt idx="8">
                  <c:v>14</c:v>
                </c:pt>
                <c:pt idx="9">
                  <c:v>15</c:v>
                </c:pt>
                <c:pt idx="10">
                  <c:v>16</c:v>
                </c:pt>
                <c:pt idx="11">
                  <c:v>17</c:v>
                </c:pt>
                <c:pt idx="12">
                  <c:v>18</c:v>
                </c:pt>
                <c:pt idx="13">
                  <c:v>19</c:v>
                </c:pt>
                <c:pt idx="14">
                  <c:v>20</c:v>
                </c:pt>
                <c:pt idx="15">
                  <c:v>21</c:v>
                </c:pt>
                <c:pt idx="16">
                  <c:v>22</c:v>
                </c:pt>
                <c:pt idx="17">
                  <c:v>23</c:v>
                </c:pt>
              </c:numCache>
            </c:numRef>
          </c:cat>
          <c:val>
            <c:numRef>
              <c:f>Sheet7!$B$27:$S$27</c:f>
              <c:numCache>
                <c:formatCode>General</c:formatCode>
                <c:ptCount val="18"/>
                <c:pt idx="4">
                  <c:v>2</c:v>
                </c:pt>
                <c:pt idx="5">
                  <c:v>4</c:v>
                </c:pt>
                <c:pt idx="6">
                  <c:v>5</c:v>
                </c:pt>
                <c:pt idx="7">
                  <c:v>7</c:v>
                </c:pt>
                <c:pt idx="8">
                  <c:v>12</c:v>
                </c:pt>
                <c:pt idx="9">
                  <c:v>5</c:v>
                </c:pt>
                <c:pt idx="10">
                  <c:v>1</c:v>
                </c:pt>
                <c:pt idx="11">
                  <c:v>2</c:v>
                </c:pt>
              </c:numCache>
            </c:numRef>
          </c:val>
        </c:ser>
        <c:ser>
          <c:idx val="7"/>
          <c:order val="7"/>
          <c:tx>
            <c:strRef>
              <c:f>Sheet7!$A$28</c:f>
              <c:strCache>
                <c:ptCount val="1"/>
                <c:pt idx="0">
                  <c:v>8件</c:v>
                </c:pt>
              </c:strCache>
            </c:strRef>
          </c:tx>
          <c:spPr>
            <a:solidFill>
              <a:schemeClr val="accent2">
                <a:lumMod val="60000"/>
              </a:schemeClr>
            </a:solidFill>
            <a:ln>
              <a:noFill/>
            </a:ln>
            <a:effectLst/>
          </c:spPr>
          <c:cat>
            <c:numRef>
              <c:f>Sheet7!$B$20:$S$20</c:f>
              <c:numCache>
                <c:formatCode>General</c:formatCode>
                <c:ptCount val="18"/>
                <c:pt idx="0">
                  <c:v>1</c:v>
                </c:pt>
                <c:pt idx="1">
                  <c:v>7</c:v>
                </c:pt>
                <c:pt idx="2">
                  <c:v>8</c:v>
                </c:pt>
                <c:pt idx="3">
                  <c:v>9</c:v>
                </c:pt>
                <c:pt idx="4">
                  <c:v>10</c:v>
                </c:pt>
                <c:pt idx="5">
                  <c:v>11</c:v>
                </c:pt>
                <c:pt idx="6">
                  <c:v>12</c:v>
                </c:pt>
                <c:pt idx="7">
                  <c:v>13</c:v>
                </c:pt>
                <c:pt idx="8">
                  <c:v>14</c:v>
                </c:pt>
                <c:pt idx="9">
                  <c:v>15</c:v>
                </c:pt>
                <c:pt idx="10">
                  <c:v>16</c:v>
                </c:pt>
                <c:pt idx="11">
                  <c:v>17</c:v>
                </c:pt>
                <c:pt idx="12">
                  <c:v>18</c:v>
                </c:pt>
                <c:pt idx="13">
                  <c:v>19</c:v>
                </c:pt>
                <c:pt idx="14">
                  <c:v>20</c:v>
                </c:pt>
                <c:pt idx="15">
                  <c:v>21</c:v>
                </c:pt>
                <c:pt idx="16">
                  <c:v>22</c:v>
                </c:pt>
                <c:pt idx="17">
                  <c:v>23</c:v>
                </c:pt>
              </c:numCache>
            </c:numRef>
          </c:cat>
          <c:val>
            <c:numRef>
              <c:f>Sheet7!$B$28:$S$28</c:f>
              <c:numCache>
                <c:formatCode>General</c:formatCode>
                <c:ptCount val="18"/>
                <c:pt idx="4">
                  <c:v>2</c:v>
                </c:pt>
                <c:pt idx="5">
                  <c:v>2</c:v>
                </c:pt>
                <c:pt idx="6">
                  <c:v>6</c:v>
                </c:pt>
                <c:pt idx="7">
                  <c:v>3</c:v>
                </c:pt>
                <c:pt idx="8">
                  <c:v>2</c:v>
                </c:pt>
                <c:pt idx="9">
                  <c:v>2</c:v>
                </c:pt>
                <c:pt idx="10">
                  <c:v>4</c:v>
                </c:pt>
              </c:numCache>
            </c:numRef>
          </c:val>
        </c:ser>
        <c:ser>
          <c:idx val="8"/>
          <c:order val="8"/>
          <c:tx>
            <c:strRef>
              <c:f>Sheet7!$A$29</c:f>
              <c:strCache>
                <c:ptCount val="1"/>
                <c:pt idx="0">
                  <c:v>9件</c:v>
                </c:pt>
              </c:strCache>
            </c:strRef>
          </c:tx>
          <c:spPr>
            <a:solidFill>
              <a:schemeClr val="accent3">
                <a:lumMod val="60000"/>
              </a:schemeClr>
            </a:solidFill>
            <a:ln>
              <a:noFill/>
            </a:ln>
            <a:effectLst/>
          </c:spPr>
          <c:cat>
            <c:numRef>
              <c:f>Sheet7!$B$20:$S$20</c:f>
              <c:numCache>
                <c:formatCode>General</c:formatCode>
                <c:ptCount val="18"/>
                <c:pt idx="0">
                  <c:v>1</c:v>
                </c:pt>
                <c:pt idx="1">
                  <c:v>7</c:v>
                </c:pt>
                <c:pt idx="2">
                  <c:v>8</c:v>
                </c:pt>
                <c:pt idx="3">
                  <c:v>9</c:v>
                </c:pt>
                <c:pt idx="4">
                  <c:v>10</c:v>
                </c:pt>
                <c:pt idx="5">
                  <c:v>11</c:v>
                </c:pt>
                <c:pt idx="6">
                  <c:v>12</c:v>
                </c:pt>
                <c:pt idx="7">
                  <c:v>13</c:v>
                </c:pt>
                <c:pt idx="8">
                  <c:v>14</c:v>
                </c:pt>
                <c:pt idx="9">
                  <c:v>15</c:v>
                </c:pt>
                <c:pt idx="10">
                  <c:v>16</c:v>
                </c:pt>
                <c:pt idx="11">
                  <c:v>17</c:v>
                </c:pt>
                <c:pt idx="12">
                  <c:v>18</c:v>
                </c:pt>
                <c:pt idx="13">
                  <c:v>19</c:v>
                </c:pt>
                <c:pt idx="14">
                  <c:v>20</c:v>
                </c:pt>
                <c:pt idx="15">
                  <c:v>21</c:v>
                </c:pt>
                <c:pt idx="16">
                  <c:v>22</c:v>
                </c:pt>
                <c:pt idx="17">
                  <c:v>23</c:v>
                </c:pt>
              </c:numCache>
            </c:numRef>
          </c:cat>
          <c:val>
            <c:numRef>
              <c:f>Sheet7!$B$29:$S$29</c:f>
              <c:numCache>
                <c:formatCode>General</c:formatCode>
                <c:ptCount val="18"/>
                <c:pt idx="4">
                  <c:v>1</c:v>
                </c:pt>
                <c:pt idx="5">
                  <c:v>1</c:v>
                </c:pt>
                <c:pt idx="7">
                  <c:v>4</c:v>
                </c:pt>
                <c:pt idx="9">
                  <c:v>1</c:v>
                </c:pt>
              </c:numCache>
            </c:numRef>
          </c:val>
        </c:ser>
        <c:ser>
          <c:idx val="9"/>
          <c:order val="9"/>
          <c:tx>
            <c:strRef>
              <c:f>Sheet7!$A$30</c:f>
              <c:strCache>
                <c:ptCount val="1"/>
                <c:pt idx="0">
                  <c:v>10件</c:v>
                </c:pt>
              </c:strCache>
            </c:strRef>
          </c:tx>
          <c:spPr>
            <a:solidFill>
              <a:schemeClr val="accent4">
                <a:lumMod val="60000"/>
              </a:schemeClr>
            </a:solidFill>
            <a:ln>
              <a:noFill/>
            </a:ln>
            <a:effectLst/>
          </c:spPr>
          <c:cat>
            <c:numRef>
              <c:f>Sheet7!$B$20:$S$20</c:f>
              <c:numCache>
                <c:formatCode>General</c:formatCode>
                <c:ptCount val="18"/>
                <c:pt idx="0">
                  <c:v>1</c:v>
                </c:pt>
                <c:pt idx="1">
                  <c:v>7</c:v>
                </c:pt>
                <c:pt idx="2">
                  <c:v>8</c:v>
                </c:pt>
                <c:pt idx="3">
                  <c:v>9</c:v>
                </c:pt>
                <c:pt idx="4">
                  <c:v>10</c:v>
                </c:pt>
                <c:pt idx="5">
                  <c:v>11</c:v>
                </c:pt>
                <c:pt idx="6">
                  <c:v>12</c:v>
                </c:pt>
                <c:pt idx="7">
                  <c:v>13</c:v>
                </c:pt>
                <c:pt idx="8">
                  <c:v>14</c:v>
                </c:pt>
                <c:pt idx="9">
                  <c:v>15</c:v>
                </c:pt>
                <c:pt idx="10">
                  <c:v>16</c:v>
                </c:pt>
                <c:pt idx="11">
                  <c:v>17</c:v>
                </c:pt>
                <c:pt idx="12">
                  <c:v>18</c:v>
                </c:pt>
                <c:pt idx="13">
                  <c:v>19</c:v>
                </c:pt>
                <c:pt idx="14">
                  <c:v>20</c:v>
                </c:pt>
                <c:pt idx="15">
                  <c:v>21</c:v>
                </c:pt>
                <c:pt idx="16">
                  <c:v>22</c:v>
                </c:pt>
                <c:pt idx="17">
                  <c:v>23</c:v>
                </c:pt>
              </c:numCache>
            </c:numRef>
          </c:cat>
          <c:val>
            <c:numRef>
              <c:f>Sheet7!$B$30:$S$30</c:f>
              <c:numCache>
                <c:formatCode>General</c:formatCode>
                <c:ptCount val="18"/>
                <c:pt idx="5">
                  <c:v>1</c:v>
                </c:pt>
                <c:pt idx="11">
                  <c:v>1</c:v>
                </c:pt>
              </c:numCache>
            </c:numRef>
          </c:val>
        </c:ser>
        <c:ser>
          <c:idx val="10"/>
          <c:order val="10"/>
          <c:tx>
            <c:strRef>
              <c:f>Sheet7!$A$31</c:f>
              <c:strCache>
                <c:ptCount val="1"/>
                <c:pt idx="0">
                  <c:v>11件</c:v>
                </c:pt>
              </c:strCache>
            </c:strRef>
          </c:tx>
          <c:spPr>
            <a:solidFill>
              <a:schemeClr val="accent5">
                <a:lumMod val="60000"/>
              </a:schemeClr>
            </a:solidFill>
            <a:ln>
              <a:noFill/>
            </a:ln>
            <a:effectLst/>
          </c:spPr>
          <c:cat>
            <c:numRef>
              <c:f>Sheet7!$B$20:$S$20</c:f>
              <c:numCache>
                <c:formatCode>General</c:formatCode>
                <c:ptCount val="18"/>
                <c:pt idx="0">
                  <c:v>1</c:v>
                </c:pt>
                <c:pt idx="1">
                  <c:v>7</c:v>
                </c:pt>
                <c:pt idx="2">
                  <c:v>8</c:v>
                </c:pt>
                <c:pt idx="3">
                  <c:v>9</c:v>
                </c:pt>
                <c:pt idx="4">
                  <c:v>10</c:v>
                </c:pt>
                <c:pt idx="5">
                  <c:v>11</c:v>
                </c:pt>
                <c:pt idx="6">
                  <c:v>12</c:v>
                </c:pt>
                <c:pt idx="7">
                  <c:v>13</c:v>
                </c:pt>
                <c:pt idx="8">
                  <c:v>14</c:v>
                </c:pt>
                <c:pt idx="9">
                  <c:v>15</c:v>
                </c:pt>
                <c:pt idx="10">
                  <c:v>16</c:v>
                </c:pt>
                <c:pt idx="11">
                  <c:v>17</c:v>
                </c:pt>
                <c:pt idx="12">
                  <c:v>18</c:v>
                </c:pt>
                <c:pt idx="13">
                  <c:v>19</c:v>
                </c:pt>
                <c:pt idx="14">
                  <c:v>20</c:v>
                </c:pt>
                <c:pt idx="15">
                  <c:v>21</c:v>
                </c:pt>
                <c:pt idx="16">
                  <c:v>22</c:v>
                </c:pt>
                <c:pt idx="17">
                  <c:v>23</c:v>
                </c:pt>
              </c:numCache>
            </c:numRef>
          </c:cat>
          <c:val>
            <c:numRef>
              <c:f>Sheet7!$B$31:$S$31</c:f>
              <c:numCache>
                <c:formatCode>General</c:formatCode>
                <c:ptCount val="18"/>
                <c:pt idx="7">
                  <c:v>1</c:v>
                </c:pt>
                <c:pt idx="8">
                  <c:v>3</c:v>
                </c:pt>
              </c:numCache>
            </c:numRef>
          </c:val>
        </c:ser>
        <c:dLbls>
          <c:showLegendKey val="0"/>
          <c:showVal val="0"/>
          <c:showCatName val="0"/>
          <c:showSerName val="0"/>
          <c:showPercent val="0"/>
          <c:showBubbleSize val="0"/>
        </c:dLbls>
        <c:axId val="684049120"/>
        <c:axId val="684049680"/>
      </c:areaChart>
      <c:catAx>
        <c:axId val="6840491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bg1"/>
                </a:solidFill>
                <a:latin typeface="微软雅黑" panose="020B0503020204020204" pitchFamily="34" charset="-122"/>
                <a:ea typeface="微软雅黑" panose="020B0503020204020204" pitchFamily="34" charset="-122"/>
                <a:cs typeface="+mn-cs"/>
              </a:defRPr>
            </a:pPr>
            <a:endParaRPr lang="zh-CN"/>
          </a:p>
        </c:txPr>
        <c:crossAx val="684049680"/>
        <c:crosses val="autoZero"/>
        <c:auto val="1"/>
        <c:lblAlgn val="ctr"/>
        <c:lblOffset val="100"/>
        <c:noMultiLvlLbl val="0"/>
      </c:catAx>
      <c:valAx>
        <c:axId val="6840496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600" b="0" i="0" u="none" strike="noStrike" kern="1200" baseline="0">
                    <a:solidFill>
                      <a:schemeClr val="bg1"/>
                    </a:solidFill>
                    <a:latin typeface="微软雅黑" panose="020B0503020204020204" pitchFamily="34" charset="-122"/>
                    <a:ea typeface="微软雅黑" panose="020B0503020204020204" pitchFamily="34" charset="-122"/>
                    <a:cs typeface="+mn-cs"/>
                  </a:defRPr>
                </a:pPr>
                <a:r>
                  <a:rPr lang="zh-CN"/>
                  <a:t>销售量</a:t>
                </a:r>
              </a:p>
            </c:rich>
          </c:tx>
          <c:layout/>
          <c:overlay val="0"/>
          <c:spPr>
            <a:noFill/>
            <a:ln>
              <a:noFill/>
            </a:ln>
            <a:effectLst/>
          </c:spPr>
          <c:txPr>
            <a:bodyPr rot="-5400000" spcFirstLastPara="1" vertOverflow="ellipsis" vert="horz" wrap="square" anchor="ctr" anchorCtr="1"/>
            <a:lstStyle/>
            <a:p>
              <a:pPr>
                <a:defRPr sz="600" b="0" i="0" u="none" strike="noStrike" kern="1200" baseline="0">
                  <a:solidFill>
                    <a:schemeClr val="bg1"/>
                  </a:solidFill>
                  <a:latin typeface="微软雅黑" panose="020B0503020204020204" pitchFamily="34" charset="-122"/>
                  <a:ea typeface="微软雅黑" panose="020B0503020204020204" pitchFamily="34" charset="-122"/>
                  <a:cs typeface="+mn-cs"/>
                </a:defRPr>
              </a:pPr>
              <a:endParaRPr lang="zh-CN"/>
            </a:p>
          </c:txPr>
        </c:title>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bg1"/>
                </a:solidFill>
                <a:latin typeface="微软雅黑" panose="020B0503020204020204" pitchFamily="34" charset="-122"/>
                <a:ea typeface="微软雅黑" panose="020B0503020204020204" pitchFamily="34" charset="-122"/>
                <a:cs typeface="+mn-cs"/>
              </a:defRPr>
            </a:pPr>
            <a:endParaRPr lang="zh-CN"/>
          </a:p>
        </c:txPr>
        <c:crossAx val="684049120"/>
        <c:crosses val="autoZero"/>
        <c:crossBetween val="midCat"/>
      </c:valAx>
      <c:spPr>
        <a:noFill/>
        <a:ln>
          <a:noFill/>
        </a:ln>
        <a:effectLst/>
      </c:spPr>
    </c:plotArea>
    <c:legend>
      <c:legendPos val="b"/>
      <c:layout>
        <c:manualLayout>
          <c:xMode val="edge"/>
          <c:yMode val="edge"/>
          <c:x val="0.12199902392656584"/>
          <c:y val="0.77340896728572539"/>
          <c:w val="0.83707059587484212"/>
          <c:h val="0.21736797041067318"/>
        </c:manualLayout>
      </c:layout>
      <c:overlay val="0"/>
      <c:spPr>
        <a:noFill/>
        <a:ln>
          <a:noFill/>
        </a:ln>
        <a:effectLst/>
      </c:spPr>
      <c:txPr>
        <a:bodyPr rot="0" spcFirstLastPara="1" vertOverflow="ellipsis" vert="horz" wrap="square" anchor="ctr" anchorCtr="1"/>
        <a:lstStyle/>
        <a:p>
          <a:pPr>
            <a:defRPr sz="500" b="0" i="0" u="none" strike="noStrike" kern="1200" baseline="0">
              <a:solidFill>
                <a:schemeClr val="bg1"/>
              </a:solidFill>
              <a:latin typeface="微软雅黑" panose="020B0503020204020204" pitchFamily="34" charset="-122"/>
              <a:ea typeface="微软雅黑" panose="020B0503020204020204" pitchFamily="34" charset="-122"/>
              <a:cs typeface="+mn-cs"/>
            </a:defRPr>
          </a:pPr>
          <a:endParaRPr lang="zh-CN"/>
        </a:p>
      </c:txPr>
    </c:legend>
    <c:plotVisOnly val="1"/>
    <c:dispBlanksAs val="gap"/>
    <c:showDLblsOverMax val="0"/>
  </c:chart>
  <c:spPr>
    <a:noFill/>
    <a:ln>
      <a:noFill/>
    </a:ln>
    <a:effectLst/>
  </c:spPr>
  <c:txPr>
    <a:bodyPr/>
    <a:lstStyle/>
    <a:p>
      <a:pPr>
        <a:defRPr sz="600">
          <a:solidFill>
            <a:schemeClr val="bg1"/>
          </a:solidFill>
          <a:latin typeface="微软雅黑" panose="020B0503020204020204" pitchFamily="34" charset="-122"/>
          <a:ea typeface="微软雅黑" panose="020B0503020204020204" pitchFamily="34" charset="-122"/>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2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cap="flat" cmpd="sng" algn="ctr">
        <a:solidFill>
          <a:schemeClr val="tx1">
            <a:lumMod val="65000"/>
            <a:lumOff val="35000"/>
          </a:schemeClr>
        </a:solidFill>
        <a:round/>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15875" cap="flat" cmpd="sng" algn="ctr">
        <a:solidFill>
          <a:schemeClr val="tx1">
            <a:lumMod val="65000"/>
            <a:lumOff val="3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32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cap="flat" cmpd="sng" algn="ctr">
        <a:solidFill>
          <a:schemeClr val="tx1">
            <a:lumMod val="65000"/>
            <a:lumOff val="35000"/>
          </a:schemeClr>
        </a:solidFill>
        <a:round/>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15875" cap="flat" cmpd="sng" algn="ctr">
        <a:solidFill>
          <a:schemeClr val="tx1">
            <a:lumMod val="65000"/>
            <a:lumOff val="3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FD6B2986-D06E-4F3C-B19C-CC0A0E2B9416}" type="datetimeFigureOut">
              <a:rPr lang="zh-CN" altLang="en-US"/>
              <a:pPr>
                <a:defRPr/>
              </a:pPr>
              <a:t>2019/9/4</a:t>
            </a:fld>
            <a:endParaRPr lang="en-US" altLang="zh-CN"/>
          </a:p>
        </p:txBody>
      </p:sp>
      <p:sp>
        <p:nvSpPr>
          <p:cNvPr id="22733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66738" y="3515785"/>
            <a:ext cx="4212431" cy="46166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120738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66738" y="6330322"/>
            <a:ext cx="4212431" cy="46166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110790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66738" y="6330322"/>
            <a:ext cx="4212431" cy="46166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773269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66738" y="6330322"/>
            <a:ext cx="4212431" cy="46166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766407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66738" y="6330322"/>
            <a:ext cx="4212431" cy="46166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929823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66738" y="433918"/>
            <a:ext cx="5724525" cy="1162049"/>
          </a:xfrm>
          <a:prstGeom prst="rect">
            <a:avLst/>
          </a:prstGeom>
        </p:spPr>
        <p:txBody>
          <a:bodyPr/>
          <a:lstStyle>
            <a:lvl1pPr>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566738" y="2171701"/>
            <a:ext cx="5724525" cy="559223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520599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jpe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5.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jpe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6.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jpeg"/></Relationships>
</file>

<file path=ppt/slideMasters/_rels/slideMaster7.xml.rels><?xml version="1.0" encoding="UTF-8" standalone="yes"?>
<Relationships xmlns="http://schemas.openxmlformats.org/package/2006/relationships"><Relationship Id="rId1"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theme" Target="../theme/theme8.xml"/><Relationship Id="rId1" Type="http://schemas.openxmlformats.org/officeDocument/2006/relationships/slideLayout" Target="../slideLayouts/slideLayout6.xml"/><Relationship Id="rId4" Type="http://schemas.openxmlformats.org/officeDocument/2006/relationships/image" Target="../media/image13.png"/></Relationships>
</file>

<file path=ppt/slideMasters/_rels/slideMaster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77"/>
          <p:cNvGrpSpPr>
            <a:grpSpLocks/>
          </p:cNvGrpSpPr>
          <p:nvPr/>
        </p:nvGrpSpPr>
        <p:grpSpPr bwMode="auto">
          <a:xfrm>
            <a:off x="6993732" y="4671484"/>
            <a:ext cx="689372" cy="4298951"/>
            <a:chOff x="5839" y="2251"/>
            <a:chExt cx="579" cy="2031"/>
          </a:xfrm>
        </p:grpSpPr>
        <p:sp>
          <p:nvSpPr>
            <p:cNvPr id="1038" name="Rectangle 78"/>
            <p:cNvSpPr>
              <a:spLocks noChangeArrowheads="1"/>
            </p:cNvSpPr>
            <p:nvPr userDrawn="1"/>
          </p:nvSpPr>
          <p:spPr bwMode="auto">
            <a:xfrm>
              <a:off x="5839" y="3172"/>
              <a:ext cx="579" cy="174"/>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039" name="Group 79"/>
            <p:cNvGrpSpPr>
              <a:grpSpLocks/>
            </p:cNvGrpSpPr>
            <p:nvPr userDrawn="1"/>
          </p:nvGrpSpPr>
          <p:grpSpPr bwMode="auto">
            <a:xfrm>
              <a:off x="5893" y="2387"/>
              <a:ext cx="466" cy="115"/>
              <a:chOff x="5893" y="2387"/>
              <a:chExt cx="466" cy="115"/>
            </a:xfrm>
          </p:grpSpPr>
          <p:sp>
            <p:nvSpPr>
              <p:cNvPr id="1100" name="Rectangle 80"/>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1" name="Rectangle 81"/>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2" name="Rectangle 82"/>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3" name="Rectangle 83"/>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0" name="Group 84"/>
            <p:cNvGrpSpPr>
              <a:grpSpLocks/>
            </p:cNvGrpSpPr>
            <p:nvPr userDrawn="1"/>
          </p:nvGrpSpPr>
          <p:grpSpPr bwMode="auto">
            <a:xfrm>
              <a:off x="5893" y="2523"/>
              <a:ext cx="466" cy="115"/>
              <a:chOff x="5893" y="2523"/>
              <a:chExt cx="466" cy="115"/>
            </a:xfrm>
          </p:grpSpPr>
          <p:sp>
            <p:nvSpPr>
              <p:cNvPr id="1096" name="Rectangle 85"/>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7" name="Rectangle 86"/>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8" name="Rectangle 87"/>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9" name="Rectangle 88"/>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1" name="Group 89"/>
            <p:cNvGrpSpPr>
              <a:grpSpLocks/>
            </p:cNvGrpSpPr>
            <p:nvPr userDrawn="1"/>
          </p:nvGrpSpPr>
          <p:grpSpPr bwMode="auto">
            <a:xfrm>
              <a:off x="5893" y="2659"/>
              <a:ext cx="466" cy="115"/>
              <a:chOff x="5893" y="2659"/>
              <a:chExt cx="466" cy="115"/>
            </a:xfrm>
          </p:grpSpPr>
          <p:sp>
            <p:nvSpPr>
              <p:cNvPr id="1092" name="Rectangle 90"/>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3" name="Rectangle 91"/>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4" name="Rectangle 92"/>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 name="Rectangle 93"/>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2" name="Group 94"/>
            <p:cNvGrpSpPr>
              <a:grpSpLocks/>
            </p:cNvGrpSpPr>
            <p:nvPr userDrawn="1"/>
          </p:nvGrpSpPr>
          <p:grpSpPr bwMode="auto">
            <a:xfrm>
              <a:off x="5893" y="2251"/>
              <a:ext cx="466" cy="119"/>
              <a:chOff x="5893" y="2251"/>
              <a:chExt cx="466" cy="119"/>
            </a:xfrm>
          </p:grpSpPr>
          <p:sp>
            <p:nvSpPr>
              <p:cNvPr id="1088" name="Rectangle 95"/>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9" name="Rectangle 96"/>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0" name="Rectangle 97"/>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1" name="Rectangle 98"/>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3" name="Group 99"/>
            <p:cNvGrpSpPr>
              <a:grpSpLocks/>
            </p:cNvGrpSpPr>
            <p:nvPr userDrawn="1"/>
          </p:nvGrpSpPr>
          <p:grpSpPr bwMode="auto">
            <a:xfrm>
              <a:off x="5893" y="2886"/>
              <a:ext cx="466" cy="115"/>
              <a:chOff x="5893" y="2886"/>
              <a:chExt cx="466" cy="115"/>
            </a:xfrm>
          </p:grpSpPr>
          <p:sp>
            <p:nvSpPr>
              <p:cNvPr id="1084" name="Rectangle 100"/>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 name="Rectangle 101"/>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6" name="Rectangle 102"/>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7" name="Rectangle 103"/>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4" name="Group 104"/>
            <p:cNvGrpSpPr>
              <a:grpSpLocks/>
            </p:cNvGrpSpPr>
            <p:nvPr userDrawn="1"/>
          </p:nvGrpSpPr>
          <p:grpSpPr bwMode="auto">
            <a:xfrm>
              <a:off x="5893" y="3022"/>
              <a:ext cx="466" cy="115"/>
              <a:chOff x="5893" y="3022"/>
              <a:chExt cx="466" cy="115"/>
            </a:xfrm>
          </p:grpSpPr>
          <p:sp>
            <p:nvSpPr>
              <p:cNvPr id="1080" name="Rectangle 105"/>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1" name="Rectangle 106"/>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2" name="Rectangle 107"/>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3" name="Rectangle 108"/>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5" name="Group 109"/>
            <p:cNvGrpSpPr>
              <a:grpSpLocks/>
            </p:cNvGrpSpPr>
            <p:nvPr userDrawn="1"/>
          </p:nvGrpSpPr>
          <p:grpSpPr bwMode="auto">
            <a:xfrm>
              <a:off x="5893" y="3158"/>
              <a:ext cx="466" cy="115"/>
              <a:chOff x="5893" y="3158"/>
              <a:chExt cx="466" cy="115"/>
            </a:xfrm>
          </p:grpSpPr>
          <p:sp>
            <p:nvSpPr>
              <p:cNvPr id="1076" name="Rectangle 110"/>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7" name="Rectangle 111"/>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8" name="Rectangle 112"/>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9" name="Rectangle 113"/>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6" name="Group 114"/>
            <p:cNvGrpSpPr>
              <a:grpSpLocks/>
            </p:cNvGrpSpPr>
            <p:nvPr userDrawn="1"/>
          </p:nvGrpSpPr>
          <p:grpSpPr bwMode="auto">
            <a:xfrm>
              <a:off x="5893" y="3385"/>
              <a:ext cx="466" cy="115"/>
              <a:chOff x="5893" y="3385"/>
              <a:chExt cx="466" cy="115"/>
            </a:xfrm>
          </p:grpSpPr>
          <p:sp>
            <p:nvSpPr>
              <p:cNvPr id="1072" name="Rectangle 115"/>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3" name="Rectangle 116"/>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4" name="Rectangle 117"/>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 name="Rectangle 118"/>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7" name="Group 119"/>
            <p:cNvGrpSpPr>
              <a:grpSpLocks/>
            </p:cNvGrpSpPr>
            <p:nvPr userDrawn="1"/>
          </p:nvGrpSpPr>
          <p:grpSpPr bwMode="auto">
            <a:xfrm>
              <a:off x="5893" y="3521"/>
              <a:ext cx="466" cy="115"/>
              <a:chOff x="5893" y="3521"/>
              <a:chExt cx="466" cy="115"/>
            </a:xfrm>
          </p:grpSpPr>
          <p:sp>
            <p:nvSpPr>
              <p:cNvPr id="1068" name="Rectangle 120"/>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9" name="Rectangle 121"/>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0" name="Rectangle 122"/>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1" name="Rectangle 123"/>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8" name="Group 124"/>
            <p:cNvGrpSpPr>
              <a:grpSpLocks/>
            </p:cNvGrpSpPr>
            <p:nvPr userDrawn="1"/>
          </p:nvGrpSpPr>
          <p:grpSpPr bwMode="auto">
            <a:xfrm>
              <a:off x="5893" y="3657"/>
              <a:ext cx="466" cy="115"/>
              <a:chOff x="5893" y="3657"/>
              <a:chExt cx="466" cy="115"/>
            </a:xfrm>
          </p:grpSpPr>
          <p:sp>
            <p:nvSpPr>
              <p:cNvPr id="1064" name="Rectangle 125"/>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 name="Rectangle 126"/>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6" name="Rectangle 127"/>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7" name="Rectangle 128"/>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9" name="Group 129"/>
            <p:cNvGrpSpPr>
              <a:grpSpLocks/>
            </p:cNvGrpSpPr>
            <p:nvPr userDrawn="1"/>
          </p:nvGrpSpPr>
          <p:grpSpPr bwMode="auto">
            <a:xfrm>
              <a:off x="5893" y="3884"/>
              <a:ext cx="466" cy="115"/>
              <a:chOff x="5893" y="3884"/>
              <a:chExt cx="466" cy="115"/>
            </a:xfrm>
          </p:grpSpPr>
          <p:sp>
            <p:nvSpPr>
              <p:cNvPr id="1060" name="Rectangle 130"/>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1" name="Rectangle 131"/>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2" name="Rectangle 132"/>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3" name="Rectangle 133"/>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50" name="Group 134"/>
            <p:cNvGrpSpPr>
              <a:grpSpLocks/>
            </p:cNvGrpSpPr>
            <p:nvPr userDrawn="1"/>
          </p:nvGrpSpPr>
          <p:grpSpPr bwMode="auto">
            <a:xfrm>
              <a:off x="5893" y="4026"/>
              <a:ext cx="466" cy="115"/>
              <a:chOff x="5893" y="4026"/>
              <a:chExt cx="466" cy="115"/>
            </a:xfrm>
          </p:grpSpPr>
          <p:sp>
            <p:nvSpPr>
              <p:cNvPr id="1056" name="Rectangle 135"/>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7" name="Rectangle 136"/>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8" name="Rectangle 137"/>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9" name="Rectangle 138"/>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51" name="Group 139"/>
            <p:cNvGrpSpPr>
              <a:grpSpLocks/>
            </p:cNvGrpSpPr>
            <p:nvPr userDrawn="1"/>
          </p:nvGrpSpPr>
          <p:grpSpPr bwMode="auto">
            <a:xfrm>
              <a:off x="5893" y="4167"/>
              <a:ext cx="466" cy="115"/>
              <a:chOff x="5893" y="4167"/>
              <a:chExt cx="466" cy="115"/>
            </a:xfrm>
          </p:grpSpPr>
          <p:sp>
            <p:nvSpPr>
              <p:cNvPr id="1052" name="Rectangle 140"/>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3" name="Rectangle 141"/>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4" name="Rectangle 142"/>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 name="Rectangle 143"/>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027" name="Rectangle 144"/>
          <p:cNvSpPr>
            <a:spLocks noChangeArrowheads="1"/>
          </p:cNvSpPr>
          <p:nvPr/>
        </p:nvSpPr>
        <p:spPr bwMode="auto">
          <a:xfrm>
            <a:off x="6938963" y="1778000"/>
            <a:ext cx="894160" cy="115251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0093" tIns="30047" rIns="60093" bIns="30047">
            <a:spAutoFit/>
          </a:bodyPr>
          <a:lstStyle/>
          <a:p>
            <a:pPr>
              <a:lnSpc>
                <a:spcPct val="120000"/>
              </a:lnSpc>
              <a:spcBef>
                <a:spcPct val="20000"/>
              </a:spcBef>
            </a:pPr>
            <a:r>
              <a:rPr lang="zh-CN" altLang="en-US" sz="825">
                <a:solidFill>
                  <a:srgbClr val="FFFFFF"/>
                </a:solidFill>
                <a:latin typeface="Arial" pitchFamily="34" charset="0"/>
                <a:ea typeface="黑体" pitchFamily="49" charset="-122"/>
              </a:rPr>
              <a:t>配色参考方案：</a:t>
            </a:r>
          </a:p>
          <a:p>
            <a:pPr>
              <a:lnSpc>
                <a:spcPct val="120000"/>
              </a:lnSpc>
              <a:spcBef>
                <a:spcPct val="20000"/>
              </a:spcBef>
            </a:pPr>
            <a:r>
              <a:rPr lang="zh-CN" altLang="en-US" sz="825">
                <a:solidFill>
                  <a:srgbClr val="FFFFFF"/>
                </a:solidFill>
                <a:latin typeface="Arial" pitchFamily="34" charset="0"/>
                <a:ea typeface="黑体" pitchFamily="49" charset="-122"/>
              </a:rPr>
              <a:t>建议同一页面内不超过四种颜色，以下是</a:t>
            </a:r>
            <a:r>
              <a:rPr lang="en-US" altLang="zh-CN" sz="825">
                <a:solidFill>
                  <a:srgbClr val="FFFFFF"/>
                </a:solidFill>
                <a:latin typeface="Arial" pitchFamily="34" charset="0"/>
                <a:ea typeface="黑体" pitchFamily="49" charset="-122"/>
              </a:rPr>
              <a:t>13</a:t>
            </a:r>
            <a:r>
              <a:rPr lang="zh-CN" altLang="en-US" sz="825">
                <a:solidFill>
                  <a:srgbClr val="FFFFFF"/>
                </a:solidFill>
                <a:latin typeface="Arial" pitchFamily="34" charset="0"/>
                <a:ea typeface="黑体" pitchFamily="49" charset="-122"/>
              </a:rPr>
              <a:t>组配色方案，同一页面内只选择一组使用。（仅供参考）</a:t>
            </a:r>
          </a:p>
        </p:txBody>
      </p:sp>
      <p:sp>
        <p:nvSpPr>
          <p:cNvPr id="1028" name="Rectangle 145"/>
          <p:cNvSpPr>
            <a:spLocks noChangeArrowheads="1"/>
          </p:cNvSpPr>
          <p:nvPr/>
        </p:nvSpPr>
        <p:spPr bwMode="auto">
          <a:xfrm>
            <a:off x="6938963" y="1"/>
            <a:ext cx="840581" cy="51414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0093" tIns="30047" rIns="60093" bIns="30047">
            <a:spAutoFit/>
          </a:bodyPr>
          <a:lstStyle/>
          <a:p>
            <a:pPr>
              <a:lnSpc>
                <a:spcPct val="120000"/>
              </a:lnSpc>
              <a:spcBef>
                <a:spcPct val="20000"/>
              </a:spcBef>
            </a:pPr>
            <a:r>
              <a:rPr lang="zh-CN" altLang="en-US" sz="825">
                <a:solidFill>
                  <a:srgbClr val="FFFFFF"/>
                </a:solidFill>
                <a:latin typeface="Arial" pitchFamily="34" charset="0"/>
                <a:ea typeface="黑体" pitchFamily="49" charset="-122"/>
              </a:rPr>
              <a:t>客户或者合作伙伴的标志放在右上角</a:t>
            </a:r>
            <a:r>
              <a:rPr lang="en-US" altLang="zh-CN" sz="825">
                <a:solidFill>
                  <a:srgbClr val="FFFFFF"/>
                </a:solidFill>
                <a:latin typeface="Arial" pitchFamily="34" charset="0"/>
                <a:ea typeface="黑体" pitchFamily="49" charset="-122"/>
              </a:rPr>
              <a:t>.</a:t>
            </a:r>
            <a:endParaRPr lang="zh-CN" altLang="en-US" sz="825">
              <a:solidFill>
                <a:srgbClr val="FFFFFF"/>
              </a:solidFill>
              <a:latin typeface="Arial" pitchFamily="34" charset="0"/>
              <a:ea typeface="黑体" pitchFamily="49" charset="-122"/>
            </a:endParaRPr>
          </a:p>
        </p:txBody>
      </p:sp>
      <p:pic>
        <p:nvPicPr>
          <p:cNvPr id="1029" name="Picture 146" descr="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1297517"/>
            <a:ext cx="6858000" cy="50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3" name="Text Box 7"/>
          <p:cNvSpPr txBox="1">
            <a:spLocks noChangeArrowheads="1"/>
          </p:cNvSpPr>
          <p:nvPr/>
        </p:nvSpPr>
        <p:spPr bwMode="auto">
          <a:xfrm>
            <a:off x="5422107" y="5348818"/>
            <a:ext cx="1000595" cy="207749"/>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750" smtClean="0">
                <a:solidFill>
                  <a:srgbClr val="FFFFFF"/>
                </a:solidFill>
                <a:latin typeface="FrutigerNext LT Bold" pitchFamily="34" charset="0"/>
                <a:ea typeface="MS PGothic" pitchFamily="34" charset="-128"/>
              </a:rPr>
              <a:t>www.huawei.com</a:t>
            </a:r>
          </a:p>
        </p:txBody>
      </p:sp>
      <p:sp>
        <p:nvSpPr>
          <p:cNvPr id="1031" name="Rectangle 2"/>
          <p:cNvSpPr>
            <a:spLocks noGrp="1" noChangeArrowheads="1"/>
          </p:cNvSpPr>
          <p:nvPr>
            <p:ph type="title"/>
          </p:nvPr>
        </p:nvSpPr>
        <p:spPr bwMode="auto">
          <a:xfrm>
            <a:off x="566738" y="3058437"/>
            <a:ext cx="4212431"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6800" rIns="91440" bIns="46800" numCol="1" anchor="ctr" anchorCtr="0" compatLnSpc="1">
            <a:prstTxWarp prst="textNoShape">
              <a:avLst/>
            </a:prstTxWarp>
            <a:spAutoFit/>
          </a:bodyPr>
          <a:lstStyle/>
          <a:p>
            <a:pPr lvl="0"/>
            <a:r>
              <a:rPr lang="zh-CN" altLang="en-US" dirty="0" smtClean="0"/>
              <a:t>单击此处编辑母版标题样式</a:t>
            </a:r>
          </a:p>
        </p:txBody>
      </p:sp>
      <p:sp>
        <p:nvSpPr>
          <p:cNvPr id="1032" name="Rectangle 3"/>
          <p:cNvSpPr>
            <a:spLocks noGrp="1" noChangeArrowheads="1"/>
          </p:cNvSpPr>
          <p:nvPr>
            <p:ph type="body" idx="1"/>
          </p:nvPr>
        </p:nvSpPr>
        <p:spPr bwMode="auto">
          <a:xfrm>
            <a:off x="566737" y="4091517"/>
            <a:ext cx="399692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单击此处编辑母版文本样式</a:t>
            </a:r>
          </a:p>
        </p:txBody>
      </p:sp>
      <p:sp>
        <p:nvSpPr>
          <p:cNvPr id="1033" name="Rectangle 7"/>
          <p:cNvSpPr>
            <a:spLocks noChangeArrowheads="1"/>
          </p:cNvSpPr>
          <p:nvPr/>
        </p:nvSpPr>
        <p:spPr bwMode="auto">
          <a:xfrm>
            <a:off x="-1464468" y="922868"/>
            <a:ext cx="1383506" cy="4142376"/>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0093" tIns="30047" rIns="60093" bIns="30047">
            <a:spAutoFit/>
          </a:bodyPr>
          <a:lstStyle/>
          <a:p>
            <a:pPr algn="r">
              <a:lnSpc>
                <a:spcPct val="125000"/>
              </a:lnSpc>
              <a:spcBef>
                <a:spcPct val="20000"/>
              </a:spcBef>
            </a:pPr>
            <a:r>
              <a:rPr lang="zh-CN" altLang="en-US" sz="825" dirty="0">
                <a:solidFill>
                  <a:srgbClr val="FFFFFF"/>
                </a:solidFill>
                <a:latin typeface="Arial" pitchFamily="34" charset="0"/>
                <a:ea typeface="黑体" pitchFamily="49" charset="-122"/>
              </a:rPr>
              <a:t>英文标题</a:t>
            </a:r>
            <a:r>
              <a:rPr lang="en-US" altLang="zh-CN" sz="825" dirty="0">
                <a:solidFill>
                  <a:srgbClr val="FFFFFF"/>
                </a:solidFill>
                <a:latin typeface="Arial" pitchFamily="34" charset="0"/>
                <a:ea typeface="黑体" pitchFamily="49" charset="-122"/>
              </a:rPr>
              <a:t>:32-35pt  </a:t>
            </a:r>
            <a:endParaRPr lang="zh-CN" altLang="en-US" sz="825" dirty="0">
              <a:solidFill>
                <a:srgbClr val="FFFFFF"/>
              </a:solidFill>
              <a:latin typeface="Arial" pitchFamily="34" charset="0"/>
              <a:ea typeface="黑体" pitchFamily="49" charset="-122"/>
            </a:endParaRPr>
          </a:p>
          <a:p>
            <a:pPr algn="r">
              <a:lnSpc>
                <a:spcPct val="125000"/>
              </a:lnSpc>
              <a:spcBef>
                <a:spcPct val="20000"/>
              </a:spcBef>
            </a:pPr>
            <a:r>
              <a:rPr lang="zh-CN" altLang="en-US" sz="825" dirty="0">
                <a:solidFill>
                  <a:srgbClr val="FFFFFF"/>
                </a:solidFill>
                <a:latin typeface="Arial" pitchFamily="34" charset="0"/>
                <a:ea typeface="黑体" pitchFamily="49" charset="-122"/>
              </a:rPr>
              <a:t>颜色</a:t>
            </a:r>
            <a:r>
              <a:rPr lang="en-US" altLang="zh-CN" sz="825" dirty="0">
                <a:solidFill>
                  <a:srgbClr val="FFFFFF"/>
                </a:solidFill>
                <a:latin typeface="Arial" pitchFamily="34" charset="0"/>
                <a:ea typeface="黑体" pitchFamily="49" charset="-122"/>
              </a:rPr>
              <a:t>: R153 G0 B0</a:t>
            </a:r>
          </a:p>
          <a:p>
            <a:pPr algn="r">
              <a:lnSpc>
                <a:spcPct val="125000"/>
              </a:lnSpc>
              <a:spcBef>
                <a:spcPct val="20000"/>
              </a:spcBef>
            </a:pPr>
            <a:r>
              <a:rPr lang="zh-CN" altLang="en-US" sz="825" dirty="0">
                <a:solidFill>
                  <a:srgbClr val="FFFFFF"/>
                </a:solidFill>
                <a:latin typeface="Arial" pitchFamily="34" charset="0"/>
                <a:ea typeface="黑体" pitchFamily="49" charset="-122"/>
              </a:rPr>
              <a:t>内部使用字体 </a:t>
            </a:r>
            <a:r>
              <a:rPr lang="en-US" altLang="zh-CN" sz="825" dirty="0">
                <a:solidFill>
                  <a:srgbClr val="FFFFFF"/>
                </a:solidFill>
                <a:latin typeface="Arial" pitchFamily="34" charset="0"/>
                <a:ea typeface="黑体" pitchFamily="49" charset="-122"/>
              </a:rPr>
              <a:t>:</a:t>
            </a:r>
          </a:p>
          <a:p>
            <a:pPr algn="r">
              <a:lnSpc>
                <a:spcPct val="125000"/>
              </a:lnSpc>
              <a:spcBef>
                <a:spcPct val="20000"/>
              </a:spcBef>
            </a:pPr>
            <a:r>
              <a:rPr lang="en-US" altLang="zh-CN" sz="825" dirty="0" err="1">
                <a:solidFill>
                  <a:srgbClr val="FFFFFF"/>
                </a:solidFill>
                <a:latin typeface="Arial" pitchFamily="34" charset="0"/>
                <a:ea typeface="黑体" pitchFamily="49" charset="-122"/>
              </a:rPr>
              <a:t>FrutigerNext</a:t>
            </a:r>
            <a:r>
              <a:rPr lang="en-US" altLang="zh-CN" sz="825" dirty="0">
                <a:solidFill>
                  <a:srgbClr val="FFFFFF"/>
                </a:solidFill>
                <a:latin typeface="Arial" pitchFamily="34" charset="0"/>
                <a:ea typeface="黑体" pitchFamily="49" charset="-122"/>
              </a:rPr>
              <a:t> LT Medium</a:t>
            </a:r>
          </a:p>
          <a:p>
            <a:pPr algn="r">
              <a:lnSpc>
                <a:spcPct val="125000"/>
              </a:lnSpc>
              <a:spcBef>
                <a:spcPct val="20000"/>
              </a:spcBef>
            </a:pPr>
            <a:r>
              <a:rPr lang="zh-CN" altLang="en-US" sz="825" dirty="0">
                <a:solidFill>
                  <a:srgbClr val="FFFFFF"/>
                </a:solidFill>
                <a:latin typeface="Arial" pitchFamily="34" charset="0"/>
                <a:ea typeface="黑体" pitchFamily="49" charset="-122"/>
              </a:rPr>
              <a:t>外部使用字体 </a:t>
            </a:r>
            <a:r>
              <a:rPr lang="en-US" altLang="zh-CN" sz="825" dirty="0">
                <a:solidFill>
                  <a:srgbClr val="FFFFFF"/>
                </a:solidFill>
                <a:latin typeface="Arial" pitchFamily="34" charset="0"/>
                <a:ea typeface="黑体" pitchFamily="49" charset="-122"/>
              </a:rPr>
              <a:t>: Arial</a:t>
            </a:r>
          </a:p>
          <a:p>
            <a:pPr algn="r">
              <a:lnSpc>
                <a:spcPct val="75000"/>
              </a:lnSpc>
              <a:spcBef>
                <a:spcPct val="20000"/>
              </a:spcBef>
            </a:pPr>
            <a:endParaRPr lang="en-US" altLang="zh-CN" sz="825" dirty="0">
              <a:solidFill>
                <a:srgbClr val="FFFFFF"/>
              </a:solidFill>
              <a:latin typeface="Arial" pitchFamily="34" charset="0"/>
              <a:ea typeface="黑体" pitchFamily="49" charset="-122"/>
            </a:endParaRPr>
          </a:p>
          <a:p>
            <a:pPr algn="r">
              <a:lnSpc>
                <a:spcPct val="125000"/>
              </a:lnSpc>
              <a:spcBef>
                <a:spcPct val="20000"/>
              </a:spcBef>
            </a:pPr>
            <a:r>
              <a:rPr lang="zh-CN" altLang="en-US" sz="825" dirty="0">
                <a:solidFill>
                  <a:srgbClr val="FFFFFF"/>
                </a:solidFill>
                <a:latin typeface="Arial" pitchFamily="34" charset="0"/>
                <a:ea typeface="黑体" pitchFamily="49" charset="-122"/>
              </a:rPr>
              <a:t>中文标题</a:t>
            </a:r>
            <a:r>
              <a:rPr lang="en-US" altLang="zh-CN" sz="825" dirty="0">
                <a:solidFill>
                  <a:srgbClr val="FFFFFF"/>
                </a:solidFill>
                <a:latin typeface="Arial" pitchFamily="34" charset="0"/>
                <a:ea typeface="黑体" pitchFamily="49" charset="-122"/>
              </a:rPr>
              <a:t>:30-32pt  </a:t>
            </a:r>
            <a:endParaRPr lang="zh-CN" altLang="en-US" sz="825" dirty="0">
              <a:solidFill>
                <a:srgbClr val="FFFFFF"/>
              </a:solidFill>
              <a:latin typeface="Arial" pitchFamily="34" charset="0"/>
              <a:ea typeface="黑体" pitchFamily="49" charset="-122"/>
            </a:endParaRPr>
          </a:p>
          <a:p>
            <a:pPr algn="r">
              <a:lnSpc>
                <a:spcPct val="125000"/>
              </a:lnSpc>
              <a:spcBef>
                <a:spcPct val="20000"/>
              </a:spcBef>
            </a:pPr>
            <a:r>
              <a:rPr lang="zh-CN" altLang="en-US" sz="825" dirty="0">
                <a:solidFill>
                  <a:srgbClr val="FFFFFF"/>
                </a:solidFill>
                <a:latin typeface="Arial" pitchFamily="34" charset="0"/>
                <a:ea typeface="黑体" pitchFamily="49" charset="-122"/>
              </a:rPr>
              <a:t>颜色</a:t>
            </a:r>
            <a:r>
              <a:rPr lang="en-US" altLang="zh-CN" sz="825" dirty="0">
                <a:solidFill>
                  <a:srgbClr val="FFFFFF"/>
                </a:solidFill>
                <a:latin typeface="Arial" pitchFamily="34" charset="0"/>
                <a:ea typeface="黑体" pitchFamily="49" charset="-122"/>
              </a:rPr>
              <a:t>: R153 G0 B0</a:t>
            </a:r>
          </a:p>
          <a:p>
            <a:pPr algn="r">
              <a:lnSpc>
                <a:spcPct val="125000"/>
              </a:lnSpc>
              <a:spcBef>
                <a:spcPct val="20000"/>
              </a:spcBef>
            </a:pPr>
            <a:r>
              <a:rPr lang="zh-CN" altLang="en-US" sz="825" dirty="0">
                <a:solidFill>
                  <a:srgbClr val="FFFFFF"/>
                </a:solidFill>
                <a:latin typeface="Arial" pitchFamily="34" charset="0"/>
                <a:ea typeface="黑体" pitchFamily="49" charset="-122"/>
              </a:rPr>
              <a:t>字体</a:t>
            </a:r>
            <a:r>
              <a:rPr lang="en-US" altLang="zh-CN" sz="825" dirty="0">
                <a:solidFill>
                  <a:srgbClr val="FFFFFF"/>
                </a:solidFill>
                <a:latin typeface="Arial" pitchFamily="34" charset="0"/>
                <a:ea typeface="黑体" pitchFamily="49" charset="-122"/>
              </a:rPr>
              <a:t>:</a:t>
            </a:r>
            <a:r>
              <a:rPr lang="zh-CN" altLang="en-US" sz="825" dirty="0">
                <a:solidFill>
                  <a:srgbClr val="FFFFFF"/>
                </a:solidFill>
                <a:latin typeface="Arial" pitchFamily="34" charset="0"/>
                <a:ea typeface="黑体" pitchFamily="49" charset="-122"/>
              </a:rPr>
              <a:t>黑体</a:t>
            </a:r>
          </a:p>
          <a:p>
            <a:pPr algn="r">
              <a:lnSpc>
                <a:spcPct val="125000"/>
              </a:lnSpc>
              <a:spcBef>
                <a:spcPct val="20000"/>
              </a:spcBef>
            </a:pPr>
            <a:endParaRPr lang="zh-CN" altLang="en-US" sz="825" dirty="0">
              <a:solidFill>
                <a:srgbClr val="FFFFFF"/>
              </a:solidFill>
              <a:latin typeface="Arial" pitchFamily="34" charset="0"/>
              <a:ea typeface="黑体" pitchFamily="49" charset="-122"/>
            </a:endParaRPr>
          </a:p>
          <a:p>
            <a:pPr algn="r">
              <a:lnSpc>
                <a:spcPct val="125000"/>
              </a:lnSpc>
              <a:spcBef>
                <a:spcPct val="20000"/>
              </a:spcBef>
            </a:pPr>
            <a:endParaRPr lang="zh-CN" altLang="en-US" sz="825" dirty="0">
              <a:solidFill>
                <a:srgbClr val="FFFFFF"/>
              </a:solidFill>
              <a:latin typeface="Arial" pitchFamily="34" charset="0"/>
              <a:ea typeface="黑体" pitchFamily="49" charset="-122"/>
            </a:endParaRPr>
          </a:p>
          <a:p>
            <a:pPr algn="r">
              <a:lnSpc>
                <a:spcPct val="125000"/>
              </a:lnSpc>
              <a:spcBef>
                <a:spcPct val="20000"/>
              </a:spcBef>
            </a:pPr>
            <a:endParaRPr lang="zh-CN" altLang="en-US" sz="825" dirty="0">
              <a:solidFill>
                <a:srgbClr val="FFFFFF"/>
              </a:solidFill>
              <a:latin typeface="Arial" pitchFamily="34" charset="0"/>
              <a:ea typeface="黑体" pitchFamily="49" charset="-122"/>
            </a:endParaRPr>
          </a:p>
          <a:p>
            <a:pPr algn="r">
              <a:lnSpc>
                <a:spcPct val="125000"/>
              </a:lnSpc>
              <a:spcBef>
                <a:spcPct val="20000"/>
              </a:spcBef>
            </a:pPr>
            <a:r>
              <a:rPr lang="zh-CN" altLang="en-US" sz="825" dirty="0">
                <a:solidFill>
                  <a:srgbClr val="FFFFFF"/>
                </a:solidFill>
                <a:latin typeface="Arial" pitchFamily="34" charset="0"/>
                <a:ea typeface="黑体" pitchFamily="49" charset="-122"/>
              </a:rPr>
              <a:t>英文正文</a:t>
            </a:r>
            <a:r>
              <a:rPr lang="en-US" altLang="zh-CN" sz="825" dirty="0">
                <a:solidFill>
                  <a:srgbClr val="FFFFFF"/>
                </a:solidFill>
                <a:latin typeface="Arial" pitchFamily="34" charset="0"/>
                <a:ea typeface="黑体" pitchFamily="49" charset="-122"/>
              </a:rPr>
              <a:t>:20-22pt</a:t>
            </a:r>
          </a:p>
          <a:p>
            <a:pPr algn="r">
              <a:lnSpc>
                <a:spcPct val="125000"/>
              </a:lnSpc>
              <a:spcBef>
                <a:spcPct val="20000"/>
              </a:spcBef>
            </a:pPr>
            <a:r>
              <a:rPr lang="zh-CN" altLang="en-US" sz="825" dirty="0">
                <a:solidFill>
                  <a:srgbClr val="FFFFFF"/>
                </a:solidFill>
                <a:latin typeface="Arial" pitchFamily="34" charset="0"/>
                <a:ea typeface="黑体" pitchFamily="49" charset="-122"/>
              </a:rPr>
              <a:t>子目录 </a:t>
            </a:r>
            <a:r>
              <a:rPr lang="en-US" altLang="zh-CN" sz="825" dirty="0">
                <a:solidFill>
                  <a:srgbClr val="FFFFFF"/>
                </a:solidFill>
                <a:latin typeface="Arial" pitchFamily="34" charset="0"/>
                <a:ea typeface="黑体" pitchFamily="49" charset="-122"/>
              </a:rPr>
              <a:t>(2-5</a:t>
            </a:r>
            <a:r>
              <a:rPr lang="zh-CN" altLang="en-US" sz="825" dirty="0">
                <a:solidFill>
                  <a:srgbClr val="FFFFFF"/>
                </a:solidFill>
                <a:latin typeface="Arial" pitchFamily="34" charset="0"/>
                <a:ea typeface="黑体" pitchFamily="49" charset="-122"/>
              </a:rPr>
              <a:t>级</a:t>
            </a:r>
            <a:r>
              <a:rPr lang="en-US" altLang="zh-CN" sz="825" dirty="0">
                <a:solidFill>
                  <a:srgbClr val="FFFFFF"/>
                </a:solidFill>
                <a:latin typeface="Arial" pitchFamily="34" charset="0"/>
                <a:ea typeface="黑体" pitchFamily="49" charset="-122"/>
              </a:rPr>
              <a:t>) :18pt  </a:t>
            </a:r>
          </a:p>
          <a:p>
            <a:pPr algn="r">
              <a:lnSpc>
                <a:spcPct val="125000"/>
              </a:lnSpc>
              <a:spcBef>
                <a:spcPct val="20000"/>
              </a:spcBef>
            </a:pPr>
            <a:r>
              <a:rPr lang="zh-CN" altLang="en-US" sz="825" dirty="0">
                <a:solidFill>
                  <a:srgbClr val="FFFFFF"/>
                </a:solidFill>
                <a:latin typeface="Arial" pitchFamily="34" charset="0"/>
                <a:ea typeface="黑体" pitchFamily="49" charset="-122"/>
              </a:rPr>
              <a:t>颜色</a:t>
            </a:r>
            <a:r>
              <a:rPr lang="en-US" altLang="zh-CN" sz="825" dirty="0">
                <a:solidFill>
                  <a:srgbClr val="FFFFFF"/>
                </a:solidFill>
                <a:latin typeface="Arial" pitchFamily="34" charset="0"/>
                <a:ea typeface="黑体" pitchFamily="49" charset="-122"/>
              </a:rPr>
              <a:t>:</a:t>
            </a:r>
            <a:r>
              <a:rPr lang="zh-CN" altLang="en-US" sz="825" dirty="0">
                <a:solidFill>
                  <a:srgbClr val="FFFFFF"/>
                </a:solidFill>
                <a:latin typeface="Arial" pitchFamily="34" charset="0"/>
                <a:ea typeface="黑体" pitchFamily="49" charset="-122"/>
              </a:rPr>
              <a:t>黑色</a:t>
            </a:r>
          </a:p>
          <a:p>
            <a:pPr algn="r">
              <a:lnSpc>
                <a:spcPct val="125000"/>
              </a:lnSpc>
              <a:spcBef>
                <a:spcPct val="20000"/>
              </a:spcBef>
            </a:pPr>
            <a:r>
              <a:rPr lang="zh-CN" altLang="en-US" sz="825" dirty="0">
                <a:solidFill>
                  <a:srgbClr val="FFFFFF"/>
                </a:solidFill>
                <a:latin typeface="Arial" pitchFamily="34" charset="0"/>
                <a:ea typeface="黑体" pitchFamily="49" charset="-122"/>
              </a:rPr>
              <a:t>内部使用字体 </a:t>
            </a:r>
            <a:r>
              <a:rPr lang="en-US" altLang="zh-CN" sz="825" dirty="0">
                <a:solidFill>
                  <a:srgbClr val="FFFFFF"/>
                </a:solidFill>
                <a:latin typeface="Arial" pitchFamily="34" charset="0"/>
                <a:ea typeface="黑体" pitchFamily="49" charset="-122"/>
              </a:rPr>
              <a:t>:</a:t>
            </a:r>
          </a:p>
          <a:p>
            <a:pPr algn="r">
              <a:lnSpc>
                <a:spcPct val="125000"/>
              </a:lnSpc>
              <a:spcBef>
                <a:spcPct val="20000"/>
              </a:spcBef>
            </a:pPr>
            <a:r>
              <a:rPr lang="en-US" altLang="zh-CN" sz="825" dirty="0" err="1">
                <a:solidFill>
                  <a:srgbClr val="FFFFFF"/>
                </a:solidFill>
                <a:latin typeface="Arial" pitchFamily="34" charset="0"/>
                <a:ea typeface="黑体" pitchFamily="49" charset="-122"/>
              </a:rPr>
              <a:t>FrutigerNext</a:t>
            </a:r>
            <a:r>
              <a:rPr lang="en-US" altLang="zh-CN" sz="825" dirty="0">
                <a:solidFill>
                  <a:srgbClr val="FFFFFF"/>
                </a:solidFill>
                <a:latin typeface="Arial" pitchFamily="34" charset="0"/>
                <a:ea typeface="黑体" pitchFamily="49" charset="-122"/>
              </a:rPr>
              <a:t> LT Regular</a:t>
            </a:r>
          </a:p>
          <a:p>
            <a:pPr algn="r">
              <a:lnSpc>
                <a:spcPct val="125000"/>
              </a:lnSpc>
              <a:spcBef>
                <a:spcPct val="20000"/>
              </a:spcBef>
            </a:pPr>
            <a:r>
              <a:rPr lang="zh-CN" altLang="en-US" sz="825" dirty="0">
                <a:solidFill>
                  <a:srgbClr val="FFFFFF"/>
                </a:solidFill>
                <a:latin typeface="Arial" pitchFamily="34" charset="0"/>
                <a:ea typeface="黑体" pitchFamily="49" charset="-122"/>
              </a:rPr>
              <a:t>外部使用字体 </a:t>
            </a:r>
            <a:r>
              <a:rPr lang="en-US" altLang="zh-CN" sz="825" dirty="0">
                <a:solidFill>
                  <a:srgbClr val="FFFFFF"/>
                </a:solidFill>
                <a:latin typeface="Arial" pitchFamily="34" charset="0"/>
                <a:ea typeface="黑体" pitchFamily="49" charset="-122"/>
              </a:rPr>
              <a:t>: Arial</a:t>
            </a:r>
          </a:p>
          <a:p>
            <a:pPr algn="r">
              <a:lnSpc>
                <a:spcPct val="75000"/>
              </a:lnSpc>
              <a:spcBef>
                <a:spcPct val="20000"/>
              </a:spcBef>
            </a:pPr>
            <a:endParaRPr lang="en-US" altLang="zh-CN" sz="825" dirty="0">
              <a:solidFill>
                <a:srgbClr val="FFFFFF"/>
              </a:solidFill>
              <a:latin typeface="Arial" pitchFamily="34" charset="0"/>
              <a:ea typeface="黑体" pitchFamily="49" charset="-122"/>
            </a:endParaRPr>
          </a:p>
          <a:p>
            <a:pPr algn="r">
              <a:lnSpc>
                <a:spcPct val="125000"/>
              </a:lnSpc>
              <a:spcBef>
                <a:spcPct val="20000"/>
              </a:spcBef>
            </a:pPr>
            <a:r>
              <a:rPr lang="zh-CN" altLang="en-US" sz="825" dirty="0">
                <a:solidFill>
                  <a:srgbClr val="FFFFFF"/>
                </a:solidFill>
                <a:latin typeface="Arial" pitchFamily="34" charset="0"/>
                <a:ea typeface="黑体" pitchFamily="49" charset="-122"/>
              </a:rPr>
              <a:t>中文正文</a:t>
            </a:r>
            <a:r>
              <a:rPr lang="en-US" altLang="zh-CN" sz="825" dirty="0">
                <a:solidFill>
                  <a:srgbClr val="FFFFFF"/>
                </a:solidFill>
                <a:latin typeface="Arial" pitchFamily="34" charset="0"/>
                <a:ea typeface="黑体" pitchFamily="49" charset="-122"/>
              </a:rPr>
              <a:t>:18-20pt</a:t>
            </a:r>
          </a:p>
          <a:p>
            <a:pPr algn="r">
              <a:lnSpc>
                <a:spcPct val="125000"/>
              </a:lnSpc>
              <a:spcBef>
                <a:spcPct val="20000"/>
              </a:spcBef>
            </a:pPr>
            <a:r>
              <a:rPr lang="zh-CN" altLang="en-US" sz="825" dirty="0">
                <a:solidFill>
                  <a:srgbClr val="FFFFFF"/>
                </a:solidFill>
                <a:latin typeface="Arial" pitchFamily="34" charset="0"/>
                <a:ea typeface="黑体" pitchFamily="49" charset="-122"/>
              </a:rPr>
              <a:t>子目录</a:t>
            </a:r>
            <a:r>
              <a:rPr lang="en-US" altLang="zh-CN" sz="825" dirty="0">
                <a:solidFill>
                  <a:srgbClr val="FFFFFF"/>
                </a:solidFill>
                <a:latin typeface="Arial" pitchFamily="34" charset="0"/>
                <a:ea typeface="黑体" pitchFamily="49" charset="-122"/>
              </a:rPr>
              <a:t>(2-5</a:t>
            </a:r>
            <a:r>
              <a:rPr lang="zh-CN" altLang="en-US" sz="825" dirty="0">
                <a:solidFill>
                  <a:srgbClr val="FFFFFF"/>
                </a:solidFill>
                <a:latin typeface="Arial" pitchFamily="34" charset="0"/>
                <a:ea typeface="黑体" pitchFamily="49" charset="-122"/>
              </a:rPr>
              <a:t>级</a:t>
            </a:r>
            <a:r>
              <a:rPr lang="en-US" altLang="zh-CN" sz="825" dirty="0">
                <a:solidFill>
                  <a:srgbClr val="FFFFFF"/>
                </a:solidFill>
                <a:latin typeface="Arial" pitchFamily="34" charset="0"/>
                <a:ea typeface="黑体" pitchFamily="49" charset="-122"/>
              </a:rPr>
              <a:t>):18pt </a:t>
            </a:r>
            <a:endParaRPr lang="zh-CN" altLang="en-US" sz="825" dirty="0">
              <a:solidFill>
                <a:srgbClr val="FFFFFF"/>
              </a:solidFill>
              <a:latin typeface="Arial" pitchFamily="34" charset="0"/>
              <a:ea typeface="黑体" pitchFamily="49" charset="-122"/>
            </a:endParaRPr>
          </a:p>
          <a:p>
            <a:pPr algn="r">
              <a:lnSpc>
                <a:spcPct val="125000"/>
              </a:lnSpc>
              <a:spcBef>
                <a:spcPct val="20000"/>
              </a:spcBef>
            </a:pPr>
            <a:r>
              <a:rPr lang="zh-CN" altLang="en-US" sz="825" dirty="0">
                <a:solidFill>
                  <a:srgbClr val="FFFFFF"/>
                </a:solidFill>
                <a:latin typeface="Arial" pitchFamily="34" charset="0"/>
                <a:ea typeface="黑体" pitchFamily="49" charset="-122"/>
              </a:rPr>
              <a:t>颜色</a:t>
            </a:r>
            <a:r>
              <a:rPr lang="en-US" altLang="zh-CN" sz="825" dirty="0">
                <a:solidFill>
                  <a:srgbClr val="FFFFFF"/>
                </a:solidFill>
                <a:latin typeface="Arial" pitchFamily="34" charset="0"/>
                <a:ea typeface="黑体" pitchFamily="49" charset="-122"/>
              </a:rPr>
              <a:t>:</a:t>
            </a:r>
            <a:r>
              <a:rPr lang="zh-CN" altLang="en-US" sz="825" dirty="0">
                <a:solidFill>
                  <a:srgbClr val="FFFFFF"/>
                </a:solidFill>
                <a:latin typeface="Arial" pitchFamily="34" charset="0"/>
                <a:ea typeface="黑体" pitchFamily="49" charset="-122"/>
              </a:rPr>
              <a:t>黑色</a:t>
            </a:r>
          </a:p>
          <a:p>
            <a:pPr algn="r">
              <a:lnSpc>
                <a:spcPct val="125000"/>
              </a:lnSpc>
              <a:spcBef>
                <a:spcPct val="20000"/>
              </a:spcBef>
            </a:pPr>
            <a:r>
              <a:rPr lang="zh-CN" altLang="en-US" sz="825" dirty="0">
                <a:solidFill>
                  <a:srgbClr val="FFFFFF"/>
                </a:solidFill>
                <a:latin typeface="Arial" pitchFamily="34" charset="0"/>
                <a:ea typeface="黑体" pitchFamily="49" charset="-122"/>
              </a:rPr>
              <a:t>字体</a:t>
            </a:r>
            <a:r>
              <a:rPr lang="en-US" altLang="zh-CN" sz="825" dirty="0">
                <a:solidFill>
                  <a:srgbClr val="FFFFFF"/>
                </a:solidFill>
                <a:latin typeface="Arial" pitchFamily="34" charset="0"/>
                <a:ea typeface="黑体" pitchFamily="49" charset="-122"/>
              </a:rPr>
              <a:t>:</a:t>
            </a:r>
            <a:r>
              <a:rPr lang="zh-CN" altLang="en-US" sz="825" dirty="0">
                <a:solidFill>
                  <a:srgbClr val="FFFFFF"/>
                </a:solidFill>
                <a:latin typeface="Arial" pitchFamily="34" charset="0"/>
                <a:ea typeface="黑体" pitchFamily="49" charset="-122"/>
              </a:rPr>
              <a:t>细黑体 </a:t>
            </a:r>
            <a:endParaRPr lang="zh-CN" altLang="en-US" sz="825" dirty="0">
              <a:solidFill>
                <a:srgbClr val="000000"/>
              </a:solidFill>
              <a:latin typeface="Arial" pitchFamily="34" charset="0"/>
              <a:ea typeface="黑体" pitchFamily="49" charset="-122"/>
            </a:endParaRPr>
          </a:p>
        </p:txBody>
      </p:sp>
      <p:sp>
        <p:nvSpPr>
          <p:cNvPr id="1036" name="Rectangle 13"/>
          <p:cNvSpPr>
            <a:spLocks noChangeArrowheads="1"/>
          </p:cNvSpPr>
          <p:nvPr/>
        </p:nvSpPr>
        <p:spPr bwMode="auto">
          <a:xfrm>
            <a:off x="5426869" y="635001"/>
            <a:ext cx="1098947" cy="161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588169" eaLnBrk="0" hangingPunct="0"/>
            <a:r>
              <a:rPr lang="en-US" altLang="zh-CN" sz="1050" b="1">
                <a:solidFill>
                  <a:srgbClr val="666666"/>
                </a:solidFill>
                <a:latin typeface="FrutigerNext LT Bold" pitchFamily="34" charset="0"/>
                <a:ea typeface="MS PGothic" pitchFamily="34" charset="-128"/>
              </a:rPr>
              <a:t>Security Level: </a:t>
            </a:r>
          </a:p>
        </p:txBody>
      </p:sp>
      <p:sp>
        <p:nvSpPr>
          <p:cNvPr id="310" name="Rectangle 19"/>
          <p:cNvSpPr>
            <a:spLocks noGrp="1" noChangeArrowheads="1"/>
          </p:cNvSpPr>
          <p:nvPr>
            <p:ph type="dt" sz="quarter" idx="2"/>
          </p:nvPr>
        </p:nvSpPr>
        <p:spPr bwMode="auto">
          <a:xfrm>
            <a:off x="566738" y="639234"/>
            <a:ext cx="1600200" cy="16158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050">
                <a:latin typeface="+mn-lt"/>
                <a:ea typeface="+mn-ea"/>
              </a:defRPr>
            </a:lvl1pPr>
          </a:lstStyle>
          <a:p>
            <a:pPr>
              <a:defRPr/>
            </a:pPr>
            <a:endParaRPr lang="en-US" altLang="zh-CN"/>
          </a:p>
        </p:txBody>
      </p:sp>
      <p:pic>
        <p:nvPicPr>
          <p:cNvPr id="80"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751910" y="7579784"/>
            <a:ext cx="529828"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 Box 5"/>
          <p:cNvSpPr txBox="1">
            <a:spLocks noChangeArrowheads="1"/>
          </p:cNvSpPr>
          <p:nvPr/>
        </p:nvSpPr>
        <p:spPr bwMode="auto">
          <a:xfrm>
            <a:off x="566737" y="8293101"/>
            <a:ext cx="2270814" cy="161583"/>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50" dirty="0" smtClean="0">
                <a:solidFill>
                  <a:srgbClr val="000000"/>
                </a:solidFill>
                <a:latin typeface="FrutigerNext LT Bold" pitchFamily="34" charset="0"/>
                <a:ea typeface="MS PGothic" pitchFamily="34" charset="-128"/>
              </a:rPr>
              <a:t>HUAWEI TECHNOLOGIES CO., LTD.</a:t>
            </a:r>
          </a:p>
        </p:txBody>
      </p:sp>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1" fontAlgn="base" hangingPunct="1">
        <a:spcBef>
          <a:spcPct val="0"/>
        </a:spcBef>
        <a:spcAft>
          <a:spcPct val="0"/>
        </a:spcAft>
        <a:defRPr lang="zh-CN" altLang="en-US" sz="2400" b="1" dirty="0">
          <a:solidFill>
            <a:schemeClr val="bg1"/>
          </a:solidFill>
          <a:latin typeface="+mj-lt"/>
          <a:ea typeface="黑体" pitchFamily="49" charset="-122"/>
          <a:cs typeface="+mj-cs"/>
        </a:defRPr>
      </a:lvl1pPr>
      <a:lvl2pPr algn="l" rtl="0" eaLnBrk="1" fontAlgn="base" hangingPunct="1">
        <a:spcBef>
          <a:spcPct val="0"/>
        </a:spcBef>
        <a:spcAft>
          <a:spcPct val="0"/>
        </a:spcAft>
        <a:defRPr sz="2400" b="1">
          <a:solidFill>
            <a:schemeClr val="bg1"/>
          </a:solidFill>
          <a:latin typeface="黑体" pitchFamily="49" charset="-122"/>
          <a:ea typeface="黑体" pitchFamily="49" charset="-122"/>
          <a:cs typeface="宋体" charset="-122"/>
        </a:defRPr>
      </a:lvl2pPr>
      <a:lvl3pPr algn="l" rtl="0" eaLnBrk="1" fontAlgn="base" hangingPunct="1">
        <a:spcBef>
          <a:spcPct val="0"/>
        </a:spcBef>
        <a:spcAft>
          <a:spcPct val="0"/>
        </a:spcAft>
        <a:defRPr sz="2400" b="1">
          <a:solidFill>
            <a:schemeClr val="bg1"/>
          </a:solidFill>
          <a:latin typeface="黑体" pitchFamily="49" charset="-122"/>
          <a:ea typeface="黑体" pitchFamily="49" charset="-122"/>
          <a:cs typeface="宋体" charset="-122"/>
        </a:defRPr>
      </a:lvl3pPr>
      <a:lvl4pPr algn="l" rtl="0" eaLnBrk="1" fontAlgn="base" hangingPunct="1">
        <a:spcBef>
          <a:spcPct val="0"/>
        </a:spcBef>
        <a:spcAft>
          <a:spcPct val="0"/>
        </a:spcAft>
        <a:defRPr sz="2400" b="1">
          <a:solidFill>
            <a:schemeClr val="bg1"/>
          </a:solidFill>
          <a:latin typeface="黑体" pitchFamily="49" charset="-122"/>
          <a:ea typeface="黑体" pitchFamily="49" charset="-122"/>
          <a:cs typeface="宋体" charset="-122"/>
        </a:defRPr>
      </a:lvl4pPr>
      <a:lvl5pPr algn="l" rtl="0" eaLnBrk="1" fontAlgn="base" hangingPunct="1">
        <a:spcBef>
          <a:spcPct val="0"/>
        </a:spcBef>
        <a:spcAft>
          <a:spcPct val="0"/>
        </a:spcAft>
        <a:defRPr sz="2400" b="1">
          <a:solidFill>
            <a:schemeClr val="bg1"/>
          </a:solidFill>
          <a:latin typeface="黑体" pitchFamily="49" charset="-122"/>
          <a:ea typeface="黑体" pitchFamily="49" charset="-122"/>
          <a:cs typeface="宋体" charset="-122"/>
        </a:defRPr>
      </a:lvl5pPr>
      <a:lvl6pPr marL="342900"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宋体" charset="-122"/>
        </a:defRPr>
      </a:lvl6pPr>
      <a:lvl7pPr marL="685800"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宋体" charset="-122"/>
        </a:defRPr>
      </a:lvl7pPr>
      <a:lvl8pPr marL="1028700"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宋体" charset="-122"/>
        </a:defRPr>
      </a:lvl8pPr>
      <a:lvl9pPr marL="1371600"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宋体" charset="-122"/>
        </a:defRPr>
      </a:lvl9pPr>
    </p:titleStyle>
    <p:bodyStyle>
      <a:lvl1pPr marL="257175" indent="-257175" algn="l" rtl="0" eaLnBrk="1" fontAlgn="base" hangingPunct="1">
        <a:spcBef>
          <a:spcPct val="20000"/>
        </a:spcBef>
        <a:spcAft>
          <a:spcPct val="0"/>
        </a:spcAft>
        <a:buClr>
          <a:srgbClr val="990000"/>
        </a:buClr>
        <a:defRPr sz="1800" b="1">
          <a:solidFill>
            <a:schemeClr val="bg1"/>
          </a:solidFill>
          <a:latin typeface="+mn-lt"/>
          <a:ea typeface="黑体" pitchFamily="49" charset="-122"/>
          <a:cs typeface="+mn-cs"/>
        </a:defRPr>
      </a:lvl1pPr>
      <a:lvl2pPr marL="557213" indent="-214313" algn="l" rtl="0" eaLnBrk="1" fontAlgn="base" hangingPunct="1">
        <a:spcBef>
          <a:spcPct val="20000"/>
        </a:spcBef>
        <a:spcAft>
          <a:spcPct val="0"/>
        </a:spcAft>
        <a:buFont typeface="Arial" pitchFamily="34" charset="0"/>
        <a:buChar char="›"/>
        <a:defRPr sz="1500">
          <a:solidFill>
            <a:schemeClr val="tx1"/>
          </a:solidFill>
          <a:latin typeface="+mn-lt"/>
          <a:ea typeface="+mn-ea"/>
          <a:cs typeface="+mn-cs"/>
        </a:defRPr>
      </a:lvl2pPr>
      <a:lvl3pPr marL="857250" indent="-171450"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200150" indent="-171450" algn="l" rtl="0" eaLnBrk="1" fontAlgn="base" hangingPunct="1">
        <a:spcBef>
          <a:spcPct val="20000"/>
        </a:spcBef>
        <a:spcAft>
          <a:spcPct val="0"/>
        </a:spcAft>
        <a:buChar char="–"/>
        <a:defRPr sz="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pitchFamily="34" charset="0"/>
        <a:buChar char="~"/>
        <a:defRPr sz="1200">
          <a:solidFill>
            <a:schemeClr val="tx1"/>
          </a:solidFill>
          <a:latin typeface="+mn-lt"/>
          <a:ea typeface="+mn-ea"/>
          <a:cs typeface="+mn-cs"/>
        </a:defRPr>
      </a:lvl5pPr>
      <a:lvl6pPr marL="1885950" indent="-171450" algn="l" rtl="0" eaLnBrk="1" fontAlgn="base" hangingPunct="1">
        <a:spcBef>
          <a:spcPct val="20000"/>
        </a:spcBef>
        <a:spcAft>
          <a:spcPct val="0"/>
        </a:spcAft>
        <a:buFont typeface="Arial" charset="0"/>
        <a:buChar char="~"/>
        <a:defRPr sz="1200">
          <a:solidFill>
            <a:schemeClr val="tx1"/>
          </a:solidFill>
          <a:latin typeface="+mn-lt"/>
          <a:ea typeface="+mn-ea"/>
          <a:cs typeface="+mn-cs"/>
        </a:defRPr>
      </a:lvl6pPr>
      <a:lvl7pPr marL="2228850" indent="-171450" algn="l" rtl="0" eaLnBrk="1" fontAlgn="base" hangingPunct="1">
        <a:spcBef>
          <a:spcPct val="20000"/>
        </a:spcBef>
        <a:spcAft>
          <a:spcPct val="0"/>
        </a:spcAft>
        <a:buFont typeface="Arial" charset="0"/>
        <a:buChar char="~"/>
        <a:defRPr sz="1200">
          <a:solidFill>
            <a:schemeClr val="tx1"/>
          </a:solidFill>
          <a:latin typeface="+mn-lt"/>
          <a:ea typeface="+mn-ea"/>
          <a:cs typeface="+mn-cs"/>
        </a:defRPr>
      </a:lvl7pPr>
      <a:lvl8pPr marL="2571750" indent="-171450" algn="l" rtl="0" eaLnBrk="1" fontAlgn="base" hangingPunct="1">
        <a:spcBef>
          <a:spcPct val="20000"/>
        </a:spcBef>
        <a:spcAft>
          <a:spcPct val="0"/>
        </a:spcAft>
        <a:buFont typeface="Arial" charset="0"/>
        <a:buChar char="~"/>
        <a:defRPr sz="1200">
          <a:solidFill>
            <a:schemeClr val="tx1"/>
          </a:solidFill>
          <a:latin typeface="+mn-lt"/>
          <a:ea typeface="+mn-ea"/>
          <a:cs typeface="+mn-cs"/>
        </a:defRPr>
      </a:lvl8pPr>
      <a:lvl9pPr marL="2914650" indent="-171450" algn="l" rtl="0" eaLnBrk="1" fontAlgn="base" hangingPunct="1">
        <a:spcBef>
          <a:spcPct val="20000"/>
        </a:spcBef>
        <a:spcAft>
          <a:spcPct val="0"/>
        </a:spcAft>
        <a:buFont typeface="Arial" charset="0"/>
        <a:buChar char="~"/>
        <a:defRPr sz="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9" descr="封面"/>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1883833"/>
            <a:ext cx="6858000" cy="416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8"/>
          <p:cNvSpPr>
            <a:spLocks noGrp="1" noChangeArrowheads="1"/>
          </p:cNvSpPr>
          <p:nvPr>
            <p:ph type="title"/>
          </p:nvPr>
        </p:nvSpPr>
        <p:spPr bwMode="auto">
          <a:xfrm>
            <a:off x="566738" y="3515785"/>
            <a:ext cx="416123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2053" name="Rectangle 13"/>
          <p:cNvSpPr>
            <a:spLocks noChangeArrowheads="1"/>
          </p:cNvSpPr>
          <p:nvPr/>
        </p:nvSpPr>
        <p:spPr bwMode="auto">
          <a:xfrm>
            <a:off x="5426869" y="635001"/>
            <a:ext cx="1098947" cy="161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588169" eaLnBrk="0" hangingPunct="0"/>
            <a:r>
              <a:rPr lang="en-US" altLang="zh-CN" sz="1050" b="1">
                <a:solidFill>
                  <a:srgbClr val="666666"/>
                </a:solidFill>
                <a:latin typeface="FrutigerNext LT Bold" pitchFamily="34" charset="0"/>
                <a:ea typeface="MS PGothic" pitchFamily="34" charset="-128"/>
              </a:rPr>
              <a:t>Security Level: </a:t>
            </a:r>
          </a:p>
        </p:txBody>
      </p:sp>
      <p:sp>
        <p:nvSpPr>
          <p:cNvPr id="81" name="Rectangle 19"/>
          <p:cNvSpPr>
            <a:spLocks noGrp="1" noChangeArrowheads="1"/>
          </p:cNvSpPr>
          <p:nvPr>
            <p:ph type="dt" sz="quarter" idx="2"/>
          </p:nvPr>
        </p:nvSpPr>
        <p:spPr bwMode="auto">
          <a:xfrm>
            <a:off x="566738" y="639234"/>
            <a:ext cx="1600200" cy="16158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050">
                <a:latin typeface="+mn-lt"/>
                <a:ea typeface="+mj-ea"/>
              </a:defRPr>
            </a:lvl1pPr>
          </a:lstStyle>
          <a:p>
            <a:pPr>
              <a:defRPr/>
            </a:pPr>
            <a:endParaRPr lang="en-US" altLang="zh-CN"/>
          </a:p>
        </p:txBody>
      </p:sp>
      <p:sp>
        <p:nvSpPr>
          <p:cNvPr id="2055" name="Rectangle 21"/>
          <p:cNvSpPr>
            <a:spLocks noChangeArrowheads="1"/>
          </p:cNvSpPr>
          <p:nvPr/>
        </p:nvSpPr>
        <p:spPr bwMode="auto">
          <a:xfrm>
            <a:off x="-1464468" y="922868"/>
            <a:ext cx="1383506" cy="4142376"/>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0093" tIns="30047" rIns="60093" bIns="30047">
            <a:spAutoFit/>
          </a:bodyPr>
          <a:lstStyle/>
          <a:p>
            <a:pPr marL="257175" indent="-257175" algn="r">
              <a:lnSpc>
                <a:spcPct val="125000"/>
              </a:lnSpc>
              <a:spcBef>
                <a:spcPct val="20000"/>
              </a:spcBef>
            </a:pPr>
            <a:r>
              <a:rPr lang="zh-CN" altLang="en-US" sz="825" dirty="0">
                <a:solidFill>
                  <a:srgbClr val="FFFFFF"/>
                </a:solidFill>
                <a:latin typeface="Arial" pitchFamily="34" charset="0"/>
              </a:rPr>
              <a:t>英文标题</a:t>
            </a:r>
            <a:r>
              <a:rPr lang="en-US" altLang="zh-CN" sz="825" dirty="0">
                <a:solidFill>
                  <a:srgbClr val="FFFFFF"/>
                </a:solidFill>
                <a:latin typeface="Arial" pitchFamily="34" charset="0"/>
              </a:rPr>
              <a:t>:32-35pt  </a:t>
            </a:r>
            <a:endParaRPr lang="zh-CN" altLang="en-US" sz="825" dirty="0">
              <a:solidFill>
                <a:srgbClr val="FFFFFF"/>
              </a:solidFill>
              <a:latin typeface="Arial" pitchFamily="34" charset="0"/>
            </a:endParaRPr>
          </a:p>
          <a:p>
            <a:pPr marL="257175" indent="-257175" algn="r">
              <a:lnSpc>
                <a:spcPct val="125000"/>
              </a:lnSpc>
              <a:spcBef>
                <a:spcPct val="20000"/>
              </a:spcBef>
            </a:pPr>
            <a:r>
              <a:rPr lang="zh-CN" altLang="en-US" sz="825" dirty="0">
                <a:solidFill>
                  <a:srgbClr val="FFFFFF"/>
                </a:solidFill>
                <a:latin typeface="Arial" pitchFamily="34" charset="0"/>
              </a:rPr>
              <a:t>颜色</a:t>
            </a:r>
            <a:r>
              <a:rPr lang="en-US" altLang="zh-CN" sz="825" dirty="0">
                <a:solidFill>
                  <a:srgbClr val="FFFFFF"/>
                </a:solidFill>
                <a:latin typeface="Arial" pitchFamily="34" charset="0"/>
              </a:rPr>
              <a:t>: R153 G0 B0</a:t>
            </a:r>
          </a:p>
          <a:p>
            <a:pPr marL="257175" indent="-257175" algn="r">
              <a:lnSpc>
                <a:spcPct val="125000"/>
              </a:lnSpc>
              <a:spcBef>
                <a:spcPct val="20000"/>
              </a:spcBef>
            </a:pPr>
            <a:r>
              <a:rPr lang="zh-CN" altLang="en-US" sz="825" dirty="0">
                <a:solidFill>
                  <a:srgbClr val="FFFFFF"/>
                </a:solidFill>
                <a:latin typeface="Arial" pitchFamily="34" charset="0"/>
              </a:rPr>
              <a:t>内部使用字体 </a:t>
            </a:r>
            <a:r>
              <a:rPr lang="en-US" altLang="zh-CN" sz="825" dirty="0">
                <a:solidFill>
                  <a:srgbClr val="FFFFFF"/>
                </a:solidFill>
                <a:latin typeface="Arial" pitchFamily="34" charset="0"/>
              </a:rPr>
              <a:t>:</a:t>
            </a:r>
          </a:p>
          <a:p>
            <a:pPr marL="257175" indent="-257175" algn="r">
              <a:lnSpc>
                <a:spcPct val="125000"/>
              </a:lnSpc>
              <a:spcBef>
                <a:spcPct val="20000"/>
              </a:spcBef>
            </a:pPr>
            <a:r>
              <a:rPr lang="en-US" altLang="zh-CN" sz="825" dirty="0" err="1">
                <a:solidFill>
                  <a:srgbClr val="FFFFFF"/>
                </a:solidFill>
                <a:latin typeface="Arial" pitchFamily="34" charset="0"/>
              </a:rPr>
              <a:t>FrutigerNext</a:t>
            </a:r>
            <a:r>
              <a:rPr lang="en-US" altLang="zh-CN" sz="825" dirty="0">
                <a:solidFill>
                  <a:srgbClr val="FFFFFF"/>
                </a:solidFill>
                <a:latin typeface="Arial" pitchFamily="34" charset="0"/>
              </a:rPr>
              <a:t> LT Medium</a:t>
            </a:r>
          </a:p>
          <a:p>
            <a:pPr marL="257175" indent="-257175" algn="r">
              <a:lnSpc>
                <a:spcPct val="125000"/>
              </a:lnSpc>
              <a:spcBef>
                <a:spcPct val="20000"/>
              </a:spcBef>
            </a:pPr>
            <a:r>
              <a:rPr lang="zh-CN" altLang="en-US" sz="825" dirty="0">
                <a:solidFill>
                  <a:srgbClr val="FFFFFF"/>
                </a:solidFill>
                <a:latin typeface="Arial" pitchFamily="34" charset="0"/>
              </a:rPr>
              <a:t>外部使用字体 </a:t>
            </a:r>
            <a:r>
              <a:rPr lang="en-US" altLang="zh-CN" sz="825" dirty="0">
                <a:solidFill>
                  <a:srgbClr val="FFFFFF"/>
                </a:solidFill>
                <a:latin typeface="Arial" pitchFamily="34" charset="0"/>
              </a:rPr>
              <a:t>: Arial</a:t>
            </a:r>
          </a:p>
          <a:p>
            <a:pPr marL="257175" indent="-257175" algn="r">
              <a:lnSpc>
                <a:spcPct val="75000"/>
              </a:lnSpc>
              <a:spcBef>
                <a:spcPct val="20000"/>
              </a:spcBef>
            </a:pPr>
            <a:endParaRPr lang="en-US" altLang="zh-CN" sz="825" dirty="0">
              <a:solidFill>
                <a:srgbClr val="FFFFFF"/>
              </a:solidFill>
              <a:latin typeface="Arial" pitchFamily="34" charset="0"/>
            </a:endParaRPr>
          </a:p>
          <a:p>
            <a:pPr marL="257175" indent="-257175" algn="r">
              <a:lnSpc>
                <a:spcPct val="125000"/>
              </a:lnSpc>
              <a:spcBef>
                <a:spcPct val="20000"/>
              </a:spcBef>
            </a:pPr>
            <a:r>
              <a:rPr lang="zh-CN" altLang="en-US" sz="825" dirty="0">
                <a:solidFill>
                  <a:srgbClr val="FFFFFF"/>
                </a:solidFill>
                <a:latin typeface="Arial" pitchFamily="34" charset="0"/>
              </a:rPr>
              <a:t>中文标题</a:t>
            </a:r>
            <a:r>
              <a:rPr lang="en-US" altLang="zh-CN" sz="825" dirty="0">
                <a:solidFill>
                  <a:srgbClr val="FFFFFF"/>
                </a:solidFill>
                <a:latin typeface="Arial" pitchFamily="34" charset="0"/>
              </a:rPr>
              <a:t>:30-32pt  </a:t>
            </a:r>
            <a:endParaRPr lang="zh-CN" altLang="en-US" sz="825" dirty="0">
              <a:solidFill>
                <a:srgbClr val="FFFFFF"/>
              </a:solidFill>
              <a:latin typeface="Arial" pitchFamily="34" charset="0"/>
            </a:endParaRPr>
          </a:p>
          <a:p>
            <a:pPr marL="257175" indent="-257175" algn="r">
              <a:lnSpc>
                <a:spcPct val="125000"/>
              </a:lnSpc>
              <a:spcBef>
                <a:spcPct val="20000"/>
              </a:spcBef>
            </a:pPr>
            <a:r>
              <a:rPr lang="zh-CN" altLang="en-US" sz="825" dirty="0">
                <a:solidFill>
                  <a:srgbClr val="FFFFFF"/>
                </a:solidFill>
                <a:latin typeface="Arial" pitchFamily="34" charset="0"/>
              </a:rPr>
              <a:t>颜色</a:t>
            </a:r>
            <a:r>
              <a:rPr lang="en-US" altLang="zh-CN" sz="825" dirty="0">
                <a:solidFill>
                  <a:srgbClr val="FFFFFF"/>
                </a:solidFill>
                <a:latin typeface="Arial" pitchFamily="34" charset="0"/>
              </a:rPr>
              <a:t>: R153 G0 B0</a:t>
            </a:r>
          </a:p>
          <a:p>
            <a:pPr marL="257175" indent="-257175" algn="r">
              <a:lnSpc>
                <a:spcPct val="125000"/>
              </a:lnSpc>
              <a:spcBef>
                <a:spcPct val="20000"/>
              </a:spcBef>
            </a:pPr>
            <a:r>
              <a:rPr lang="zh-CN" altLang="en-US" sz="825" dirty="0">
                <a:solidFill>
                  <a:srgbClr val="FFFFFF"/>
                </a:solidFill>
                <a:latin typeface="Arial" pitchFamily="34" charset="0"/>
              </a:rPr>
              <a:t>字体</a:t>
            </a:r>
            <a:r>
              <a:rPr lang="en-US" altLang="zh-CN" sz="825" dirty="0">
                <a:solidFill>
                  <a:srgbClr val="FFFFFF"/>
                </a:solidFill>
                <a:latin typeface="Arial" pitchFamily="34" charset="0"/>
              </a:rPr>
              <a:t>:</a:t>
            </a:r>
            <a:r>
              <a:rPr lang="zh-CN" altLang="en-US" sz="825" dirty="0">
                <a:solidFill>
                  <a:srgbClr val="FFFFFF"/>
                </a:solidFill>
                <a:latin typeface="Arial" pitchFamily="34" charset="0"/>
              </a:rPr>
              <a:t>黑体</a:t>
            </a:r>
          </a:p>
          <a:p>
            <a:pPr marL="257175" indent="-257175" algn="r">
              <a:lnSpc>
                <a:spcPct val="125000"/>
              </a:lnSpc>
              <a:spcBef>
                <a:spcPct val="20000"/>
              </a:spcBef>
            </a:pPr>
            <a:endParaRPr lang="zh-CN" altLang="en-US" sz="825" dirty="0">
              <a:solidFill>
                <a:srgbClr val="FFFFFF"/>
              </a:solidFill>
              <a:latin typeface="Arial" pitchFamily="34" charset="0"/>
            </a:endParaRPr>
          </a:p>
          <a:p>
            <a:pPr marL="257175" indent="-257175" algn="r">
              <a:lnSpc>
                <a:spcPct val="125000"/>
              </a:lnSpc>
              <a:spcBef>
                <a:spcPct val="20000"/>
              </a:spcBef>
            </a:pPr>
            <a:endParaRPr lang="zh-CN" altLang="en-US" sz="825" dirty="0">
              <a:solidFill>
                <a:srgbClr val="FFFFFF"/>
              </a:solidFill>
              <a:latin typeface="Arial" pitchFamily="34" charset="0"/>
            </a:endParaRPr>
          </a:p>
          <a:p>
            <a:pPr marL="257175" indent="-257175" algn="r">
              <a:lnSpc>
                <a:spcPct val="125000"/>
              </a:lnSpc>
              <a:spcBef>
                <a:spcPct val="20000"/>
              </a:spcBef>
            </a:pPr>
            <a:endParaRPr lang="zh-CN" altLang="en-US" sz="825" dirty="0">
              <a:solidFill>
                <a:srgbClr val="FFFFFF"/>
              </a:solidFill>
              <a:latin typeface="Arial" pitchFamily="34" charset="0"/>
            </a:endParaRPr>
          </a:p>
          <a:p>
            <a:pPr marL="257175" indent="-257175" algn="r">
              <a:lnSpc>
                <a:spcPct val="125000"/>
              </a:lnSpc>
              <a:spcBef>
                <a:spcPct val="20000"/>
              </a:spcBef>
            </a:pPr>
            <a:r>
              <a:rPr lang="zh-CN" altLang="en-US" sz="825" dirty="0">
                <a:solidFill>
                  <a:srgbClr val="FFFFFF"/>
                </a:solidFill>
                <a:latin typeface="Arial" pitchFamily="34" charset="0"/>
              </a:rPr>
              <a:t>英文正文</a:t>
            </a:r>
            <a:r>
              <a:rPr lang="en-US" altLang="zh-CN" sz="825" dirty="0">
                <a:solidFill>
                  <a:srgbClr val="FFFFFF"/>
                </a:solidFill>
                <a:latin typeface="Arial" pitchFamily="34" charset="0"/>
              </a:rPr>
              <a:t>:20-22pt</a:t>
            </a:r>
          </a:p>
          <a:p>
            <a:pPr marL="257175" indent="-257175" algn="r">
              <a:lnSpc>
                <a:spcPct val="125000"/>
              </a:lnSpc>
              <a:spcBef>
                <a:spcPct val="20000"/>
              </a:spcBef>
            </a:pPr>
            <a:r>
              <a:rPr lang="zh-CN" altLang="en-US" sz="825" dirty="0">
                <a:solidFill>
                  <a:srgbClr val="FFFFFF"/>
                </a:solidFill>
                <a:latin typeface="Arial" pitchFamily="34" charset="0"/>
              </a:rPr>
              <a:t>子目录 </a:t>
            </a:r>
            <a:r>
              <a:rPr lang="en-US" altLang="zh-CN" sz="825" dirty="0">
                <a:solidFill>
                  <a:srgbClr val="FFFFFF"/>
                </a:solidFill>
                <a:latin typeface="Arial" pitchFamily="34" charset="0"/>
              </a:rPr>
              <a:t>(2-5</a:t>
            </a:r>
            <a:r>
              <a:rPr lang="zh-CN" altLang="en-US" sz="825" dirty="0">
                <a:solidFill>
                  <a:srgbClr val="FFFFFF"/>
                </a:solidFill>
                <a:latin typeface="Arial" pitchFamily="34" charset="0"/>
              </a:rPr>
              <a:t>级</a:t>
            </a:r>
            <a:r>
              <a:rPr lang="en-US" altLang="zh-CN" sz="825" dirty="0">
                <a:solidFill>
                  <a:srgbClr val="FFFFFF"/>
                </a:solidFill>
                <a:latin typeface="Arial" pitchFamily="34" charset="0"/>
              </a:rPr>
              <a:t>) :18pt  </a:t>
            </a:r>
          </a:p>
          <a:p>
            <a:pPr marL="257175" indent="-257175" algn="r">
              <a:lnSpc>
                <a:spcPct val="125000"/>
              </a:lnSpc>
              <a:spcBef>
                <a:spcPct val="20000"/>
              </a:spcBef>
            </a:pPr>
            <a:r>
              <a:rPr lang="zh-CN" altLang="en-US" sz="825" dirty="0">
                <a:solidFill>
                  <a:srgbClr val="FFFFFF"/>
                </a:solidFill>
                <a:latin typeface="Arial" pitchFamily="34" charset="0"/>
              </a:rPr>
              <a:t>颜色</a:t>
            </a:r>
            <a:r>
              <a:rPr lang="en-US" altLang="zh-CN" sz="825" dirty="0">
                <a:solidFill>
                  <a:srgbClr val="FFFFFF"/>
                </a:solidFill>
                <a:latin typeface="Arial" pitchFamily="34" charset="0"/>
              </a:rPr>
              <a:t>:</a:t>
            </a:r>
            <a:r>
              <a:rPr lang="zh-CN" altLang="en-US" sz="825" dirty="0">
                <a:solidFill>
                  <a:srgbClr val="FFFFFF"/>
                </a:solidFill>
                <a:latin typeface="Arial" pitchFamily="34" charset="0"/>
              </a:rPr>
              <a:t>黑色</a:t>
            </a:r>
          </a:p>
          <a:p>
            <a:pPr marL="257175" indent="-257175" algn="r">
              <a:lnSpc>
                <a:spcPct val="125000"/>
              </a:lnSpc>
              <a:spcBef>
                <a:spcPct val="20000"/>
              </a:spcBef>
            </a:pPr>
            <a:r>
              <a:rPr lang="zh-CN" altLang="en-US" sz="825" dirty="0">
                <a:solidFill>
                  <a:srgbClr val="FFFFFF"/>
                </a:solidFill>
                <a:latin typeface="Arial" pitchFamily="34" charset="0"/>
              </a:rPr>
              <a:t>内部使用字体 </a:t>
            </a:r>
            <a:r>
              <a:rPr lang="en-US" altLang="zh-CN" sz="825" dirty="0">
                <a:solidFill>
                  <a:srgbClr val="FFFFFF"/>
                </a:solidFill>
                <a:latin typeface="Arial" pitchFamily="34" charset="0"/>
              </a:rPr>
              <a:t>:</a:t>
            </a:r>
          </a:p>
          <a:p>
            <a:pPr marL="257175" indent="-257175" algn="r">
              <a:lnSpc>
                <a:spcPct val="125000"/>
              </a:lnSpc>
              <a:spcBef>
                <a:spcPct val="20000"/>
              </a:spcBef>
            </a:pPr>
            <a:r>
              <a:rPr lang="en-US" altLang="zh-CN" sz="825" dirty="0" err="1">
                <a:solidFill>
                  <a:srgbClr val="FFFFFF"/>
                </a:solidFill>
                <a:latin typeface="Arial" pitchFamily="34" charset="0"/>
              </a:rPr>
              <a:t>FrutigerNext</a:t>
            </a:r>
            <a:r>
              <a:rPr lang="en-US" altLang="zh-CN" sz="825" dirty="0">
                <a:solidFill>
                  <a:srgbClr val="FFFFFF"/>
                </a:solidFill>
                <a:latin typeface="Arial" pitchFamily="34" charset="0"/>
              </a:rPr>
              <a:t> LT Regular</a:t>
            </a:r>
          </a:p>
          <a:p>
            <a:pPr marL="257175" indent="-257175" algn="r">
              <a:lnSpc>
                <a:spcPct val="125000"/>
              </a:lnSpc>
              <a:spcBef>
                <a:spcPct val="20000"/>
              </a:spcBef>
            </a:pPr>
            <a:r>
              <a:rPr lang="zh-CN" altLang="en-US" sz="825" dirty="0">
                <a:solidFill>
                  <a:srgbClr val="FFFFFF"/>
                </a:solidFill>
                <a:latin typeface="Arial" pitchFamily="34" charset="0"/>
              </a:rPr>
              <a:t>外部使用字体 </a:t>
            </a:r>
            <a:r>
              <a:rPr lang="en-US" altLang="zh-CN" sz="825" dirty="0">
                <a:solidFill>
                  <a:srgbClr val="FFFFFF"/>
                </a:solidFill>
                <a:latin typeface="Arial" pitchFamily="34" charset="0"/>
              </a:rPr>
              <a:t>: Arial</a:t>
            </a:r>
          </a:p>
          <a:p>
            <a:pPr marL="257175" indent="-257175" algn="r">
              <a:lnSpc>
                <a:spcPct val="75000"/>
              </a:lnSpc>
              <a:spcBef>
                <a:spcPct val="20000"/>
              </a:spcBef>
            </a:pPr>
            <a:endParaRPr lang="en-US" altLang="zh-CN" sz="825" dirty="0">
              <a:solidFill>
                <a:srgbClr val="FFFFFF"/>
              </a:solidFill>
              <a:latin typeface="Arial" pitchFamily="34" charset="0"/>
            </a:endParaRPr>
          </a:p>
          <a:p>
            <a:pPr marL="257175" indent="-257175" algn="r">
              <a:lnSpc>
                <a:spcPct val="125000"/>
              </a:lnSpc>
              <a:spcBef>
                <a:spcPct val="20000"/>
              </a:spcBef>
            </a:pPr>
            <a:r>
              <a:rPr lang="zh-CN" altLang="en-US" sz="825" dirty="0">
                <a:solidFill>
                  <a:srgbClr val="FFFFFF"/>
                </a:solidFill>
                <a:latin typeface="Arial" pitchFamily="34" charset="0"/>
              </a:rPr>
              <a:t>中文正文</a:t>
            </a:r>
            <a:r>
              <a:rPr lang="en-US" altLang="zh-CN" sz="825" dirty="0">
                <a:solidFill>
                  <a:srgbClr val="FFFFFF"/>
                </a:solidFill>
                <a:latin typeface="Arial" pitchFamily="34" charset="0"/>
              </a:rPr>
              <a:t>:18-20pt</a:t>
            </a:r>
          </a:p>
          <a:p>
            <a:pPr marL="257175" indent="-257175" algn="r">
              <a:lnSpc>
                <a:spcPct val="125000"/>
              </a:lnSpc>
              <a:spcBef>
                <a:spcPct val="20000"/>
              </a:spcBef>
            </a:pPr>
            <a:r>
              <a:rPr lang="zh-CN" altLang="en-US" sz="825" dirty="0">
                <a:solidFill>
                  <a:srgbClr val="FFFFFF"/>
                </a:solidFill>
                <a:latin typeface="Arial" pitchFamily="34" charset="0"/>
              </a:rPr>
              <a:t>子目录</a:t>
            </a:r>
            <a:r>
              <a:rPr lang="en-US" altLang="zh-CN" sz="825" dirty="0">
                <a:solidFill>
                  <a:srgbClr val="FFFFFF"/>
                </a:solidFill>
                <a:latin typeface="Arial" pitchFamily="34" charset="0"/>
              </a:rPr>
              <a:t>(2-5</a:t>
            </a:r>
            <a:r>
              <a:rPr lang="zh-CN" altLang="en-US" sz="825" dirty="0">
                <a:solidFill>
                  <a:srgbClr val="FFFFFF"/>
                </a:solidFill>
                <a:latin typeface="Arial" pitchFamily="34" charset="0"/>
              </a:rPr>
              <a:t>级</a:t>
            </a:r>
            <a:r>
              <a:rPr lang="en-US" altLang="zh-CN" sz="825" dirty="0">
                <a:solidFill>
                  <a:srgbClr val="FFFFFF"/>
                </a:solidFill>
                <a:latin typeface="Arial" pitchFamily="34" charset="0"/>
              </a:rPr>
              <a:t>):18pt </a:t>
            </a:r>
            <a:endParaRPr lang="zh-CN" altLang="en-US" sz="825" dirty="0">
              <a:solidFill>
                <a:srgbClr val="FFFFFF"/>
              </a:solidFill>
              <a:latin typeface="Arial" pitchFamily="34" charset="0"/>
            </a:endParaRPr>
          </a:p>
          <a:p>
            <a:pPr marL="257175" indent="-257175" algn="r">
              <a:lnSpc>
                <a:spcPct val="125000"/>
              </a:lnSpc>
              <a:spcBef>
                <a:spcPct val="20000"/>
              </a:spcBef>
            </a:pPr>
            <a:r>
              <a:rPr lang="zh-CN" altLang="en-US" sz="825" dirty="0">
                <a:solidFill>
                  <a:srgbClr val="FFFFFF"/>
                </a:solidFill>
                <a:latin typeface="Arial" pitchFamily="34" charset="0"/>
              </a:rPr>
              <a:t>颜色</a:t>
            </a:r>
            <a:r>
              <a:rPr lang="en-US" altLang="zh-CN" sz="825" dirty="0">
                <a:solidFill>
                  <a:srgbClr val="FFFFFF"/>
                </a:solidFill>
                <a:latin typeface="Arial" pitchFamily="34" charset="0"/>
              </a:rPr>
              <a:t>:</a:t>
            </a:r>
            <a:r>
              <a:rPr lang="zh-CN" altLang="en-US" sz="825" dirty="0">
                <a:solidFill>
                  <a:srgbClr val="FFFFFF"/>
                </a:solidFill>
                <a:latin typeface="Arial" pitchFamily="34" charset="0"/>
              </a:rPr>
              <a:t>黑色</a:t>
            </a:r>
          </a:p>
          <a:p>
            <a:pPr marL="257175" indent="-257175" algn="r">
              <a:lnSpc>
                <a:spcPct val="125000"/>
              </a:lnSpc>
              <a:spcBef>
                <a:spcPct val="20000"/>
              </a:spcBef>
            </a:pPr>
            <a:r>
              <a:rPr lang="zh-CN" altLang="en-US" sz="825" dirty="0">
                <a:solidFill>
                  <a:srgbClr val="FFFFFF"/>
                </a:solidFill>
                <a:latin typeface="Arial" pitchFamily="34" charset="0"/>
              </a:rPr>
              <a:t>字体</a:t>
            </a:r>
            <a:r>
              <a:rPr lang="en-US" altLang="zh-CN" sz="825" dirty="0">
                <a:solidFill>
                  <a:srgbClr val="FFFFFF"/>
                </a:solidFill>
                <a:latin typeface="Arial" pitchFamily="34" charset="0"/>
              </a:rPr>
              <a:t>:</a:t>
            </a:r>
            <a:r>
              <a:rPr lang="zh-CN" altLang="en-US" sz="825" dirty="0">
                <a:solidFill>
                  <a:srgbClr val="FFFFFF"/>
                </a:solidFill>
                <a:latin typeface="Arial" pitchFamily="34" charset="0"/>
              </a:rPr>
              <a:t>细黑体 </a:t>
            </a:r>
            <a:endParaRPr lang="zh-CN" altLang="en-US" sz="825" dirty="0">
              <a:solidFill>
                <a:srgbClr val="000000"/>
              </a:solidFill>
              <a:latin typeface="Arial" pitchFamily="34" charset="0"/>
            </a:endParaRPr>
          </a:p>
        </p:txBody>
      </p:sp>
      <p:grpSp>
        <p:nvGrpSpPr>
          <p:cNvPr id="2056" name="Group 22"/>
          <p:cNvGrpSpPr>
            <a:grpSpLocks/>
          </p:cNvGrpSpPr>
          <p:nvPr/>
        </p:nvGrpSpPr>
        <p:grpSpPr bwMode="auto">
          <a:xfrm>
            <a:off x="6993732" y="4682068"/>
            <a:ext cx="689372" cy="4298949"/>
            <a:chOff x="5839" y="2251"/>
            <a:chExt cx="579" cy="2031"/>
          </a:xfrm>
        </p:grpSpPr>
        <p:sp>
          <p:nvSpPr>
            <p:cNvPr id="2061" name="Rectangle 23"/>
            <p:cNvSpPr>
              <a:spLocks noChangeArrowheads="1"/>
            </p:cNvSpPr>
            <p:nvPr userDrawn="1"/>
          </p:nvSpPr>
          <p:spPr bwMode="auto">
            <a:xfrm>
              <a:off x="5839" y="3172"/>
              <a:ext cx="579" cy="174"/>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2062" name="Group 24"/>
            <p:cNvGrpSpPr>
              <a:grpSpLocks/>
            </p:cNvGrpSpPr>
            <p:nvPr userDrawn="1"/>
          </p:nvGrpSpPr>
          <p:grpSpPr bwMode="auto">
            <a:xfrm>
              <a:off x="5893" y="2387"/>
              <a:ext cx="466" cy="115"/>
              <a:chOff x="5893" y="2387"/>
              <a:chExt cx="466" cy="115"/>
            </a:xfrm>
          </p:grpSpPr>
          <p:sp>
            <p:nvSpPr>
              <p:cNvPr id="2123" name="Rectangle 25"/>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4" name="Rectangle 26"/>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5" name="Rectangle 27"/>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6" name="Rectangle 28"/>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3" name="Group 29"/>
            <p:cNvGrpSpPr>
              <a:grpSpLocks/>
            </p:cNvGrpSpPr>
            <p:nvPr userDrawn="1"/>
          </p:nvGrpSpPr>
          <p:grpSpPr bwMode="auto">
            <a:xfrm>
              <a:off x="5893" y="2523"/>
              <a:ext cx="466" cy="115"/>
              <a:chOff x="5893" y="2523"/>
              <a:chExt cx="466" cy="115"/>
            </a:xfrm>
          </p:grpSpPr>
          <p:sp>
            <p:nvSpPr>
              <p:cNvPr id="2119" name="Rectangle 30"/>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0" name="Rectangle 31"/>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1" name="Rectangle 32"/>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2" name="Rectangle 33"/>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4" name="Group 34"/>
            <p:cNvGrpSpPr>
              <a:grpSpLocks/>
            </p:cNvGrpSpPr>
            <p:nvPr userDrawn="1"/>
          </p:nvGrpSpPr>
          <p:grpSpPr bwMode="auto">
            <a:xfrm>
              <a:off x="5893" y="2659"/>
              <a:ext cx="466" cy="115"/>
              <a:chOff x="5893" y="2659"/>
              <a:chExt cx="466" cy="115"/>
            </a:xfrm>
          </p:grpSpPr>
          <p:sp>
            <p:nvSpPr>
              <p:cNvPr id="2115" name="Rectangle 35"/>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6" name="Rectangle 36"/>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7" name="Rectangle 37"/>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8" name="Rectangle 38"/>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5" name="Group 39"/>
            <p:cNvGrpSpPr>
              <a:grpSpLocks/>
            </p:cNvGrpSpPr>
            <p:nvPr userDrawn="1"/>
          </p:nvGrpSpPr>
          <p:grpSpPr bwMode="auto">
            <a:xfrm>
              <a:off x="5893" y="2251"/>
              <a:ext cx="466" cy="119"/>
              <a:chOff x="5893" y="2251"/>
              <a:chExt cx="466" cy="119"/>
            </a:xfrm>
          </p:grpSpPr>
          <p:sp>
            <p:nvSpPr>
              <p:cNvPr id="2111" name="Rectangle 40"/>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2" name="Rectangle 41"/>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3" name="Rectangle 42"/>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4" name="Rectangle 43"/>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6" name="Group 44"/>
            <p:cNvGrpSpPr>
              <a:grpSpLocks/>
            </p:cNvGrpSpPr>
            <p:nvPr userDrawn="1"/>
          </p:nvGrpSpPr>
          <p:grpSpPr bwMode="auto">
            <a:xfrm>
              <a:off x="5893" y="2886"/>
              <a:ext cx="466" cy="115"/>
              <a:chOff x="5893" y="2886"/>
              <a:chExt cx="466" cy="115"/>
            </a:xfrm>
          </p:grpSpPr>
          <p:sp>
            <p:nvSpPr>
              <p:cNvPr id="2107" name="Rectangle 45"/>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8" name="Rectangle 46"/>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9" name="Rectangle 47"/>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0" name="Rectangle 48"/>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7" name="Group 49"/>
            <p:cNvGrpSpPr>
              <a:grpSpLocks/>
            </p:cNvGrpSpPr>
            <p:nvPr userDrawn="1"/>
          </p:nvGrpSpPr>
          <p:grpSpPr bwMode="auto">
            <a:xfrm>
              <a:off x="5893" y="3022"/>
              <a:ext cx="466" cy="115"/>
              <a:chOff x="5893" y="3022"/>
              <a:chExt cx="466" cy="115"/>
            </a:xfrm>
          </p:grpSpPr>
          <p:sp>
            <p:nvSpPr>
              <p:cNvPr id="2103" name="Rectangle 50"/>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4" name="Rectangle 51"/>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5" name="Rectangle 52"/>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6" name="Rectangle 53"/>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8" name="Group 54"/>
            <p:cNvGrpSpPr>
              <a:grpSpLocks/>
            </p:cNvGrpSpPr>
            <p:nvPr userDrawn="1"/>
          </p:nvGrpSpPr>
          <p:grpSpPr bwMode="auto">
            <a:xfrm>
              <a:off x="5893" y="3158"/>
              <a:ext cx="466" cy="115"/>
              <a:chOff x="5893" y="3158"/>
              <a:chExt cx="466" cy="115"/>
            </a:xfrm>
          </p:grpSpPr>
          <p:sp>
            <p:nvSpPr>
              <p:cNvPr id="2099" name="Rectangle 55"/>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0" name="Rectangle 56"/>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1" name="Rectangle 57"/>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2" name="Rectangle 58"/>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9" name="Group 59"/>
            <p:cNvGrpSpPr>
              <a:grpSpLocks/>
            </p:cNvGrpSpPr>
            <p:nvPr userDrawn="1"/>
          </p:nvGrpSpPr>
          <p:grpSpPr bwMode="auto">
            <a:xfrm>
              <a:off x="5893" y="3385"/>
              <a:ext cx="466" cy="115"/>
              <a:chOff x="5893" y="3385"/>
              <a:chExt cx="466" cy="115"/>
            </a:xfrm>
          </p:grpSpPr>
          <p:sp>
            <p:nvSpPr>
              <p:cNvPr id="2095" name="Rectangle 60"/>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6" name="Rectangle 61"/>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7" name="Rectangle 62"/>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8" name="Rectangle 63"/>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0" name="Group 64"/>
            <p:cNvGrpSpPr>
              <a:grpSpLocks/>
            </p:cNvGrpSpPr>
            <p:nvPr userDrawn="1"/>
          </p:nvGrpSpPr>
          <p:grpSpPr bwMode="auto">
            <a:xfrm>
              <a:off x="5893" y="3521"/>
              <a:ext cx="466" cy="115"/>
              <a:chOff x="5893" y="3521"/>
              <a:chExt cx="466" cy="115"/>
            </a:xfrm>
          </p:grpSpPr>
          <p:sp>
            <p:nvSpPr>
              <p:cNvPr id="2091" name="Rectangle 65"/>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2" name="Rectangle 66"/>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3" name="Rectangle 67"/>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4" name="Rectangle 68"/>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1" name="Group 69"/>
            <p:cNvGrpSpPr>
              <a:grpSpLocks/>
            </p:cNvGrpSpPr>
            <p:nvPr userDrawn="1"/>
          </p:nvGrpSpPr>
          <p:grpSpPr bwMode="auto">
            <a:xfrm>
              <a:off x="5893" y="3657"/>
              <a:ext cx="466" cy="115"/>
              <a:chOff x="5893" y="3657"/>
              <a:chExt cx="466" cy="115"/>
            </a:xfrm>
          </p:grpSpPr>
          <p:sp>
            <p:nvSpPr>
              <p:cNvPr id="2087" name="Rectangle 70"/>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8" name="Rectangle 71"/>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 name="Rectangle 72"/>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0" name="Rectangle 73"/>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2" name="Group 74"/>
            <p:cNvGrpSpPr>
              <a:grpSpLocks/>
            </p:cNvGrpSpPr>
            <p:nvPr userDrawn="1"/>
          </p:nvGrpSpPr>
          <p:grpSpPr bwMode="auto">
            <a:xfrm>
              <a:off x="5893" y="3884"/>
              <a:ext cx="466" cy="115"/>
              <a:chOff x="5893" y="3884"/>
              <a:chExt cx="466" cy="115"/>
            </a:xfrm>
          </p:grpSpPr>
          <p:sp>
            <p:nvSpPr>
              <p:cNvPr id="2083" name="Rectangle 75"/>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4" name="Rectangle 76"/>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5" name="Rectangle 77"/>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6" name="Rectangle 78"/>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3" name="Group 79"/>
            <p:cNvGrpSpPr>
              <a:grpSpLocks/>
            </p:cNvGrpSpPr>
            <p:nvPr userDrawn="1"/>
          </p:nvGrpSpPr>
          <p:grpSpPr bwMode="auto">
            <a:xfrm>
              <a:off x="5893" y="4026"/>
              <a:ext cx="466" cy="115"/>
              <a:chOff x="5893" y="4026"/>
              <a:chExt cx="466" cy="115"/>
            </a:xfrm>
          </p:grpSpPr>
          <p:sp>
            <p:nvSpPr>
              <p:cNvPr id="2079" name="Rectangle 80"/>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0" name="Rectangle 81"/>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1" name="Rectangle 82"/>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2" name="Rectangle 83"/>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4" name="Group 84"/>
            <p:cNvGrpSpPr>
              <a:grpSpLocks/>
            </p:cNvGrpSpPr>
            <p:nvPr userDrawn="1"/>
          </p:nvGrpSpPr>
          <p:grpSpPr bwMode="auto">
            <a:xfrm>
              <a:off x="5893" y="4167"/>
              <a:ext cx="466" cy="115"/>
              <a:chOff x="5893" y="4167"/>
              <a:chExt cx="466" cy="115"/>
            </a:xfrm>
          </p:grpSpPr>
          <p:sp>
            <p:nvSpPr>
              <p:cNvPr id="2075" name="Rectangle 85"/>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6" name="Rectangle 86"/>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7" name="Rectangle 87"/>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8" name="Rectangle 88"/>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2057" name="Rectangle 89"/>
          <p:cNvSpPr>
            <a:spLocks noChangeArrowheads="1"/>
          </p:cNvSpPr>
          <p:nvPr/>
        </p:nvSpPr>
        <p:spPr bwMode="auto">
          <a:xfrm>
            <a:off x="6938963" y="1788584"/>
            <a:ext cx="894160" cy="115251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0093" tIns="30047" rIns="60093" bIns="30047">
            <a:spAutoFit/>
          </a:bodyPr>
          <a:lstStyle/>
          <a:p>
            <a:pPr>
              <a:lnSpc>
                <a:spcPct val="120000"/>
              </a:lnSpc>
              <a:spcBef>
                <a:spcPct val="20000"/>
              </a:spcBef>
            </a:pPr>
            <a:r>
              <a:rPr lang="zh-CN" altLang="en-US" sz="825">
                <a:solidFill>
                  <a:srgbClr val="FFFFFF"/>
                </a:solidFill>
                <a:latin typeface="Arial" pitchFamily="34" charset="0"/>
              </a:rPr>
              <a:t>配色参考方案：</a:t>
            </a:r>
          </a:p>
          <a:p>
            <a:pPr>
              <a:lnSpc>
                <a:spcPct val="120000"/>
              </a:lnSpc>
              <a:spcBef>
                <a:spcPct val="20000"/>
              </a:spcBef>
            </a:pPr>
            <a:r>
              <a:rPr lang="zh-CN" altLang="en-US" sz="825">
                <a:solidFill>
                  <a:srgbClr val="FFFFFF"/>
                </a:solidFill>
                <a:latin typeface="Arial" pitchFamily="34" charset="0"/>
              </a:rPr>
              <a:t>建议同一页面内不超过四种颜色，以下是</a:t>
            </a:r>
            <a:r>
              <a:rPr lang="en-US" altLang="zh-CN" sz="825">
                <a:solidFill>
                  <a:srgbClr val="FFFFFF"/>
                </a:solidFill>
                <a:latin typeface="Arial" pitchFamily="34" charset="0"/>
              </a:rPr>
              <a:t>13</a:t>
            </a:r>
            <a:r>
              <a:rPr lang="zh-CN" altLang="en-US" sz="825">
                <a:solidFill>
                  <a:srgbClr val="FFFFFF"/>
                </a:solidFill>
                <a:latin typeface="Arial" pitchFamily="34" charset="0"/>
              </a:rPr>
              <a:t>组配色方案，同一页面内只选择一组使用。（仅供参考）</a:t>
            </a:r>
          </a:p>
        </p:txBody>
      </p:sp>
      <p:sp>
        <p:nvSpPr>
          <p:cNvPr id="2058" name="Rectangle 90"/>
          <p:cNvSpPr>
            <a:spLocks noChangeArrowheads="1"/>
          </p:cNvSpPr>
          <p:nvPr/>
        </p:nvSpPr>
        <p:spPr bwMode="auto">
          <a:xfrm>
            <a:off x="6938963" y="10585"/>
            <a:ext cx="840581" cy="51414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0093" tIns="30047" rIns="60093" bIns="30047">
            <a:spAutoFit/>
          </a:bodyPr>
          <a:lstStyle/>
          <a:p>
            <a:pPr>
              <a:lnSpc>
                <a:spcPct val="120000"/>
              </a:lnSpc>
              <a:spcBef>
                <a:spcPct val="20000"/>
              </a:spcBef>
            </a:pPr>
            <a:r>
              <a:rPr lang="zh-CN" altLang="en-US" sz="825">
                <a:solidFill>
                  <a:srgbClr val="FFFFFF"/>
                </a:solidFill>
                <a:latin typeface="Arial" pitchFamily="34" charset="0"/>
              </a:rPr>
              <a:t>客户或者合作伙伴的标志放在右上角</a:t>
            </a:r>
            <a:r>
              <a:rPr lang="en-US" altLang="zh-CN" sz="825">
                <a:solidFill>
                  <a:srgbClr val="FFFFFF"/>
                </a:solidFill>
                <a:latin typeface="Arial" pitchFamily="34" charset="0"/>
              </a:rPr>
              <a:t>.</a:t>
            </a:r>
            <a:endParaRPr lang="zh-CN" altLang="en-US" sz="825">
              <a:solidFill>
                <a:srgbClr val="FFFFFF"/>
              </a:solidFill>
              <a:latin typeface="Arial" pitchFamily="34" charset="0"/>
            </a:endParaRPr>
          </a:p>
        </p:txBody>
      </p:sp>
      <p:sp>
        <p:nvSpPr>
          <p:cNvPr id="152" name="Text Box 5"/>
          <p:cNvSpPr txBox="1">
            <a:spLocks noChangeArrowheads="1"/>
          </p:cNvSpPr>
          <p:nvPr/>
        </p:nvSpPr>
        <p:spPr bwMode="auto">
          <a:xfrm>
            <a:off x="566737" y="8307918"/>
            <a:ext cx="2270814" cy="161583"/>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50" dirty="0" smtClean="0">
                <a:solidFill>
                  <a:srgbClr val="000000"/>
                </a:solidFill>
                <a:latin typeface="FrutigerNext LT Bold" pitchFamily="34" charset="0"/>
                <a:ea typeface="MS PGothic" pitchFamily="34" charset="-128"/>
              </a:rPr>
              <a:t>HUAWEI TECHNOLOGIES CO., LTD.</a:t>
            </a:r>
          </a:p>
        </p:txBody>
      </p:sp>
      <p:sp>
        <p:nvSpPr>
          <p:cNvPr id="153" name="Text Box 7"/>
          <p:cNvSpPr txBox="1">
            <a:spLocks noChangeArrowheads="1"/>
          </p:cNvSpPr>
          <p:nvPr/>
        </p:nvSpPr>
        <p:spPr bwMode="auto">
          <a:xfrm>
            <a:off x="5422107" y="5359401"/>
            <a:ext cx="1000595" cy="207749"/>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750" smtClean="0">
                <a:solidFill>
                  <a:srgbClr val="FFFFFF"/>
                </a:solidFill>
                <a:latin typeface="FrutigerNext LT Bold" pitchFamily="34" charset="0"/>
                <a:ea typeface="MS PGothic" pitchFamily="34" charset="-128"/>
              </a:rPr>
              <a:t>www.huawei.com</a:t>
            </a:r>
          </a:p>
        </p:txBody>
      </p:sp>
      <p:pic>
        <p:nvPicPr>
          <p:cNvPr id="79" name="Picture 6" descr="Logo"/>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5751910" y="7579784"/>
            <a:ext cx="529828"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16"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2400" b="1">
          <a:solidFill>
            <a:schemeClr val="bg1"/>
          </a:solidFill>
          <a:latin typeface="+mn-lt"/>
          <a:ea typeface="黑体" pitchFamily="49" charset="-122"/>
          <a:cs typeface="+mj-cs"/>
        </a:defRPr>
      </a:lvl1pPr>
      <a:lvl2pPr algn="l" rtl="0" eaLnBrk="0" fontAlgn="base" hangingPunct="0">
        <a:spcBef>
          <a:spcPct val="0"/>
        </a:spcBef>
        <a:spcAft>
          <a:spcPct val="0"/>
        </a:spcAft>
        <a:defRPr sz="2400" b="1">
          <a:solidFill>
            <a:schemeClr val="bg1"/>
          </a:solidFill>
          <a:latin typeface="黑体" pitchFamily="49" charset="-122"/>
          <a:ea typeface="黑体" pitchFamily="49" charset="-122"/>
          <a:cs typeface="宋体" charset="-122"/>
        </a:defRPr>
      </a:lvl2pPr>
      <a:lvl3pPr algn="l" rtl="0" eaLnBrk="0" fontAlgn="base" hangingPunct="0">
        <a:spcBef>
          <a:spcPct val="0"/>
        </a:spcBef>
        <a:spcAft>
          <a:spcPct val="0"/>
        </a:spcAft>
        <a:defRPr sz="2400" b="1">
          <a:solidFill>
            <a:schemeClr val="bg1"/>
          </a:solidFill>
          <a:latin typeface="黑体" pitchFamily="49" charset="-122"/>
          <a:ea typeface="黑体" pitchFamily="49" charset="-122"/>
          <a:cs typeface="宋体" charset="-122"/>
        </a:defRPr>
      </a:lvl3pPr>
      <a:lvl4pPr algn="l" rtl="0" eaLnBrk="0" fontAlgn="base" hangingPunct="0">
        <a:spcBef>
          <a:spcPct val="0"/>
        </a:spcBef>
        <a:spcAft>
          <a:spcPct val="0"/>
        </a:spcAft>
        <a:defRPr sz="2400" b="1">
          <a:solidFill>
            <a:schemeClr val="bg1"/>
          </a:solidFill>
          <a:latin typeface="黑体" pitchFamily="49" charset="-122"/>
          <a:ea typeface="黑体" pitchFamily="49" charset="-122"/>
          <a:cs typeface="宋体" charset="-122"/>
        </a:defRPr>
      </a:lvl4pPr>
      <a:lvl5pPr algn="l" rtl="0" eaLnBrk="0" fontAlgn="base" hangingPunct="0">
        <a:spcBef>
          <a:spcPct val="0"/>
        </a:spcBef>
        <a:spcAft>
          <a:spcPct val="0"/>
        </a:spcAft>
        <a:defRPr sz="2400" b="1">
          <a:solidFill>
            <a:schemeClr val="bg1"/>
          </a:solidFill>
          <a:latin typeface="黑体" pitchFamily="49" charset="-122"/>
          <a:ea typeface="黑体" pitchFamily="49" charset="-122"/>
          <a:cs typeface="宋体" charset="-122"/>
        </a:defRPr>
      </a:lvl5pPr>
      <a:lvl6pPr marL="342900"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宋体" charset="-122"/>
        </a:defRPr>
      </a:lvl6pPr>
      <a:lvl7pPr marL="685800"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宋体" charset="-122"/>
        </a:defRPr>
      </a:lvl7pPr>
      <a:lvl8pPr marL="1028700"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宋体" charset="-122"/>
        </a:defRPr>
      </a:lvl8pPr>
      <a:lvl9pPr marL="1371600"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宋体" charset="-122"/>
        </a:defRPr>
      </a:lvl9pPr>
    </p:titleStyle>
    <p:bodyStyle>
      <a:lvl1pPr marL="257175" indent="-257175" algn="l" rtl="0" eaLnBrk="0" fontAlgn="base" hangingPunct="0">
        <a:spcBef>
          <a:spcPct val="20000"/>
        </a:spcBef>
        <a:spcAft>
          <a:spcPct val="0"/>
        </a:spcAft>
        <a:buClr>
          <a:srgbClr val="990000"/>
        </a:buClr>
        <a:buChar char="•"/>
        <a:defRPr sz="1800" b="1">
          <a:solidFill>
            <a:schemeClr val="tx1"/>
          </a:solidFill>
          <a:latin typeface="+mn-lt"/>
          <a:ea typeface="+mn-ea"/>
          <a:cs typeface="+mn-cs"/>
        </a:defRPr>
      </a:lvl1pPr>
      <a:lvl2pPr marL="557213" indent="-214313" algn="l" rtl="0" eaLnBrk="0" fontAlgn="base" hangingPunct="0">
        <a:spcBef>
          <a:spcPct val="20000"/>
        </a:spcBef>
        <a:spcAft>
          <a:spcPct val="0"/>
        </a:spcAft>
        <a:buFont typeface="Arial" pitchFamily="34" charset="0"/>
        <a:buChar char="›"/>
        <a:defRPr sz="1500">
          <a:solidFill>
            <a:schemeClr val="tx1"/>
          </a:solidFill>
          <a:latin typeface="+mn-lt"/>
          <a:ea typeface="+mn-ea"/>
          <a:cs typeface="+mn-cs"/>
        </a:defRPr>
      </a:lvl2pPr>
      <a:lvl3pPr marL="857250" indent="-17145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200150" indent="-171450" algn="l" rtl="0" eaLnBrk="0" fontAlgn="base" hangingPunct="0">
        <a:spcBef>
          <a:spcPct val="20000"/>
        </a:spcBef>
        <a:spcAft>
          <a:spcPct val="0"/>
        </a:spcAft>
        <a:buChar char="–"/>
        <a:defRPr sz="1200">
          <a:solidFill>
            <a:schemeClr val="tx1"/>
          </a:solidFill>
          <a:latin typeface="+mn-lt"/>
          <a:ea typeface="+mn-ea"/>
          <a:cs typeface="+mn-cs"/>
        </a:defRPr>
      </a:lvl4pPr>
      <a:lvl5pPr marL="1543050" indent="-171450" algn="l" rtl="0" eaLnBrk="0" fontAlgn="base" hangingPunct="0">
        <a:spcBef>
          <a:spcPct val="20000"/>
        </a:spcBef>
        <a:spcAft>
          <a:spcPct val="0"/>
        </a:spcAft>
        <a:buFont typeface="Arial" pitchFamily="34" charset="0"/>
        <a:buChar char="~"/>
        <a:defRPr sz="1200">
          <a:solidFill>
            <a:schemeClr val="tx1"/>
          </a:solidFill>
          <a:latin typeface="+mn-lt"/>
          <a:ea typeface="+mn-ea"/>
          <a:cs typeface="+mn-cs"/>
        </a:defRPr>
      </a:lvl5pPr>
      <a:lvl6pPr marL="1885950" indent="-171450" algn="l" rtl="0" eaLnBrk="1" fontAlgn="base" hangingPunct="1">
        <a:spcBef>
          <a:spcPct val="20000"/>
        </a:spcBef>
        <a:spcAft>
          <a:spcPct val="0"/>
        </a:spcAft>
        <a:buFont typeface="Arial" charset="0"/>
        <a:buChar char="~"/>
        <a:defRPr sz="1200">
          <a:solidFill>
            <a:schemeClr val="tx1"/>
          </a:solidFill>
          <a:latin typeface="+mn-lt"/>
          <a:ea typeface="+mn-ea"/>
          <a:cs typeface="+mn-cs"/>
        </a:defRPr>
      </a:lvl6pPr>
      <a:lvl7pPr marL="2228850" indent="-171450" algn="l" rtl="0" eaLnBrk="1" fontAlgn="base" hangingPunct="1">
        <a:spcBef>
          <a:spcPct val="20000"/>
        </a:spcBef>
        <a:spcAft>
          <a:spcPct val="0"/>
        </a:spcAft>
        <a:buFont typeface="Arial" charset="0"/>
        <a:buChar char="~"/>
        <a:defRPr sz="1200">
          <a:solidFill>
            <a:schemeClr val="tx1"/>
          </a:solidFill>
          <a:latin typeface="+mn-lt"/>
          <a:ea typeface="+mn-ea"/>
          <a:cs typeface="+mn-cs"/>
        </a:defRPr>
      </a:lvl7pPr>
      <a:lvl8pPr marL="2571750" indent="-171450" algn="l" rtl="0" eaLnBrk="1" fontAlgn="base" hangingPunct="1">
        <a:spcBef>
          <a:spcPct val="20000"/>
        </a:spcBef>
        <a:spcAft>
          <a:spcPct val="0"/>
        </a:spcAft>
        <a:buFont typeface="Arial" charset="0"/>
        <a:buChar char="~"/>
        <a:defRPr sz="1200">
          <a:solidFill>
            <a:schemeClr val="tx1"/>
          </a:solidFill>
          <a:latin typeface="+mn-lt"/>
          <a:ea typeface="+mn-ea"/>
          <a:cs typeface="+mn-cs"/>
        </a:defRPr>
      </a:lvl8pPr>
      <a:lvl9pPr marL="2914650" indent="-171450" algn="l" rtl="0" eaLnBrk="1" fontAlgn="base" hangingPunct="1">
        <a:spcBef>
          <a:spcPct val="20000"/>
        </a:spcBef>
        <a:spcAft>
          <a:spcPct val="0"/>
        </a:spcAft>
        <a:buFont typeface="Arial" charset="0"/>
        <a:buChar char="~"/>
        <a:defRPr sz="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0" name="Text Box 5"/>
          <p:cNvSpPr txBox="1">
            <a:spLocks noChangeArrowheads="1"/>
          </p:cNvSpPr>
          <p:nvPr/>
        </p:nvSpPr>
        <p:spPr bwMode="auto">
          <a:xfrm>
            <a:off x="566737" y="8293101"/>
            <a:ext cx="2270814" cy="161583"/>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50" dirty="0" smtClean="0">
                <a:solidFill>
                  <a:srgbClr val="000000"/>
                </a:solidFill>
                <a:latin typeface="FrutigerNext LT Bold" pitchFamily="34" charset="0"/>
                <a:ea typeface="MS PGothic" pitchFamily="34" charset="-128"/>
              </a:rPr>
              <a:t>HUAWEI TECHNOLOGIES CO., LTD.</a:t>
            </a:r>
          </a:p>
        </p:txBody>
      </p:sp>
      <p:pic>
        <p:nvPicPr>
          <p:cNvPr id="5125"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751910" y="7579784"/>
            <a:ext cx="529828"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7" name="Rectangle 8"/>
          <p:cNvSpPr>
            <a:spLocks noGrp="1" noChangeArrowheads="1"/>
          </p:cNvSpPr>
          <p:nvPr>
            <p:ph type="title"/>
          </p:nvPr>
        </p:nvSpPr>
        <p:spPr bwMode="auto">
          <a:xfrm>
            <a:off x="566738" y="6011334"/>
            <a:ext cx="4161235" cy="461665"/>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5128" name="Rectangle 13"/>
          <p:cNvSpPr>
            <a:spLocks noChangeArrowheads="1"/>
          </p:cNvSpPr>
          <p:nvPr/>
        </p:nvSpPr>
        <p:spPr bwMode="auto">
          <a:xfrm>
            <a:off x="5426869" y="635001"/>
            <a:ext cx="1098947" cy="161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588169" eaLnBrk="0" hangingPunct="0"/>
            <a:r>
              <a:rPr lang="en-US" altLang="zh-CN" sz="105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566738" y="639234"/>
            <a:ext cx="1600200" cy="16158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050">
                <a:latin typeface="+mn-lt"/>
                <a:ea typeface="+mj-ea"/>
              </a:defRPr>
            </a:lvl1pPr>
          </a:lstStyle>
          <a:p>
            <a:pPr>
              <a:defRPr/>
            </a:pPr>
            <a:endParaRPr lang="en-US" altLang="zh-CN"/>
          </a:p>
        </p:txBody>
      </p:sp>
      <p:sp>
        <p:nvSpPr>
          <p:cNvPr id="5130" name="Rectangle 17"/>
          <p:cNvSpPr>
            <a:spLocks noChangeArrowheads="1"/>
          </p:cNvSpPr>
          <p:nvPr/>
        </p:nvSpPr>
        <p:spPr bwMode="auto">
          <a:xfrm>
            <a:off x="-1464468" y="922868"/>
            <a:ext cx="1383506" cy="4142376"/>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0093" tIns="30047" rIns="60093" bIns="30047">
            <a:spAutoFit/>
          </a:bodyPr>
          <a:lstStyle/>
          <a:p>
            <a:pPr marL="257175" indent="-257175" algn="r">
              <a:lnSpc>
                <a:spcPct val="125000"/>
              </a:lnSpc>
              <a:spcBef>
                <a:spcPct val="20000"/>
              </a:spcBef>
            </a:pPr>
            <a:r>
              <a:rPr lang="zh-CN" altLang="en-US" sz="825">
                <a:solidFill>
                  <a:srgbClr val="FFFFFF"/>
                </a:solidFill>
                <a:latin typeface="Arial" pitchFamily="34" charset="0"/>
              </a:rPr>
              <a:t>英文标题</a:t>
            </a:r>
            <a:r>
              <a:rPr lang="en-US" altLang="zh-CN" sz="825">
                <a:solidFill>
                  <a:srgbClr val="FFFFFF"/>
                </a:solidFill>
                <a:latin typeface="Arial" pitchFamily="34" charset="0"/>
              </a:rPr>
              <a:t>:32-35pt  </a:t>
            </a:r>
            <a:endParaRPr lang="zh-CN" altLang="en-US" sz="825">
              <a:solidFill>
                <a:srgbClr val="FFFFFF"/>
              </a:solidFill>
              <a:latin typeface="Arial" pitchFamily="34" charset="0"/>
            </a:endParaRPr>
          </a:p>
          <a:p>
            <a:pPr marL="257175" indent="-257175" algn="r">
              <a:lnSpc>
                <a:spcPct val="125000"/>
              </a:lnSpc>
              <a:spcBef>
                <a:spcPct val="20000"/>
              </a:spcBef>
            </a:pPr>
            <a:r>
              <a:rPr lang="zh-CN" altLang="en-US" sz="825">
                <a:solidFill>
                  <a:srgbClr val="FFFFFF"/>
                </a:solidFill>
                <a:latin typeface="Arial" pitchFamily="34" charset="0"/>
              </a:rPr>
              <a:t>颜色</a:t>
            </a:r>
            <a:r>
              <a:rPr lang="en-US" altLang="zh-CN" sz="825">
                <a:solidFill>
                  <a:srgbClr val="FFFFFF"/>
                </a:solidFill>
                <a:latin typeface="Arial" pitchFamily="34" charset="0"/>
              </a:rPr>
              <a:t>: R153 G0 B0</a:t>
            </a:r>
          </a:p>
          <a:p>
            <a:pPr marL="257175" indent="-257175" algn="r">
              <a:lnSpc>
                <a:spcPct val="125000"/>
              </a:lnSpc>
              <a:spcBef>
                <a:spcPct val="20000"/>
              </a:spcBef>
            </a:pPr>
            <a:r>
              <a:rPr lang="zh-CN" altLang="en-US" sz="825">
                <a:solidFill>
                  <a:srgbClr val="FFFFFF"/>
                </a:solidFill>
                <a:latin typeface="Arial" pitchFamily="34" charset="0"/>
              </a:rPr>
              <a:t>内部使用字体 </a:t>
            </a:r>
            <a:r>
              <a:rPr lang="en-US" altLang="zh-CN" sz="825">
                <a:solidFill>
                  <a:srgbClr val="FFFFFF"/>
                </a:solidFill>
                <a:latin typeface="Arial" pitchFamily="34" charset="0"/>
              </a:rPr>
              <a:t>:</a:t>
            </a:r>
          </a:p>
          <a:p>
            <a:pPr marL="257175" indent="-257175" algn="r">
              <a:lnSpc>
                <a:spcPct val="125000"/>
              </a:lnSpc>
              <a:spcBef>
                <a:spcPct val="20000"/>
              </a:spcBef>
            </a:pPr>
            <a:r>
              <a:rPr lang="en-US" altLang="zh-CN" sz="825">
                <a:solidFill>
                  <a:srgbClr val="FFFFFF"/>
                </a:solidFill>
                <a:latin typeface="Arial" pitchFamily="34" charset="0"/>
              </a:rPr>
              <a:t>FrutigerNext LT Medium</a:t>
            </a:r>
          </a:p>
          <a:p>
            <a:pPr marL="257175" indent="-257175" algn="r">
              <a:lnSpc>
                <a:spcPct val="125000"/>
              </a:lnSpc>
              <a:spcBef>
                <a:spcPct val="20000"/>
              </a:spcBef>
            </a:pPr>
            <a:r>
              <a:rPr lang="zh-CN" altLang="en-US" sz="825">
                <a:solidFill>
                  <a:srgbClr val="FFFFFF"/>
                </a:solidFill>
                <a:latin typeface="Arial" pitchFamily="34" charset="0"/>
              </a:rPr>
              <a:t>外部使用字体 </a:t>
            </a:r>
            <a:r>
              <a:rPr lang="en-US" altLang="zh-CN" sz="825">
                <a:solidFill>
                  <a:srgbClr val="FFFFFF"/>
                </a:solidFill>
                <a:latin typeface="Arial" pitchFamily="34" charset="0"/>
              </a:rPr>
              <a:t>: Arial</a:t>
            </a:r>
          </a:p>
          <a:p>
            <a:pPr marL="257175" indent="-257175" algn="r">
              <a:lnSpc>
                <a:spcPct val="75000"/>
              </a:lnSpc>
              <a:spcBef>
                <a:spcPct val="20000"/>
              </a:spcBef>
            </a:pPr>
            <a:endParaRPr lang="en-US" altLang="zh-CN" sz="825">
              <a:solidFill>
                <a:srgbClr val="FFFFFF"/>
              </a:solidFill>
              <a:latin typeface="Arial" pitchFamily="34" charset="0"/>
            </a:endParaRPr>
          </a:p>
          <a:p>
            <a:pPr marL="257175" indent="-257175" algn="r">
              <a:lnSpc>
                <a:spcPct val="125000"/>
              </a:lnSpc>
              <a:spcBef>
                <a:spcPct val="20000"/>
              </a:spcBef>
            </a:pPr>
            <a:r>
              <a:rPr lang="zh-CN" altLang="en-US" sz="825">
                <a:solidFill>
                  <a:srgbClr val="FFFFFF"/>
                </a:solidFill>
                <a:latin typeface="Arial" pitchFamily="34" charset="0"/>
              </a:rPr>
              <a:t>中文标题</a:t>
            </a:r>
            <a:r>
              <a:rPr lang="en-US" altLang="zh-CN" sz="825">
                <a:solidFill>
                  <a:srgbClr val="FFFFFF"/>
                </a:solidFill>
                <a:latin typeface="Arial" pitchFamily="34" charset="0"/>
              </a:rPr>
              <a:t>:30-32pt  </a:t>
            </a:r>
            <a:endParaRPr lang="zh-CN" altLang="en-US" sz="825">
              <a:solidFill>
                <a:srgbClr val="FFFFFF"/>
              </a:solidFill>
              <a:latin typeface="Arial" pitchFamily="34" charset="0"/>
            </a:endParaRPr>
          </a:p>
          <a:p>
            <a:pPr marL="257175" indent="-257175" algn="r">
              <a:lnSpc>
                <a:spcPct val="125000"/>
              </a:lnSpc>
              <a:spcBef>
                <a:spcPct val="20000"/>
              </a:spcBef>
            </a:pPr>
            <a:r>
              <a:rPr lang="zh-CN" altLang="en-US" sz="825">
                <a:solidFill>
                  <a:srgbClr val="FFFFFF"/>
                </a:solidFill>
                <a:latin typeface="Arial" pitchFamily="34" charset="0"/>
              </a:rPr>
              <a:t>颜色</a:t>
            </a:r>
            <a:r>
              <a:rPr lang="en-US" altLang="zh-CN" sz="825">
                <a:solidFill>
                  <a:srgbClr val="FFFFFF"/>
                </a:solidFill>
                <a:latin typeface="Arial" pitchFamily="34" charset="0"/>
              </a:rPr>
              <a:t>: R153 G0 B0</a:t>
            </a:r>
          </a:p>
          <a:p>
            <a:pPr marL="257175" indent="-257175" algn="r">
              <a:lnSpc>
                <a:spcPct val="125000"/>
              </a:lnSpc>
              <a:spcBef>
                <a:spcPct val="20000"/>
              </a:spcBef>
            </a:pPr>
            <a:r>
              <a:rPr lang="zh-CN" altLang="en-US" sz="825">
                <a:solidFill>
                  <a:srgbClr val="FFFFFF"/>
                </a:solidFill>
                <a:latin typeface="Arial" pitchFamily="34" charset="0"/>
              </a:rPr>
              <a:t>字体</a:t>
            </a:r>
            <a:r>
              <a:rPr lang="en-US" altLang="zh-CN" sz="825">
                <a:solidFill>
                  <a:srgbClr val="FFFFFF"/>
                </a:solidFill>
                <a:latin typeface="Arial" pitchFamily="34" charset="0"/>
              </a:rPr>
              <a:t>:</a:t>
            </a:r>
            <a:r>
              <a:rPr lang="zh-CN" altLang="en-US" sz="825">
                <a:solidFill>
                  <a:srgbClr val="FFFFFF"/>
                </a:solidFill>
                <a:latin typeface="Arial" pitchFamily="34" charset="0"/>
              </a:rPr>
              <a:t>黑体</a:t>
            </a:r>
          </a:p>
          <a:p>
            <a:pPr marL="257175" indent="-257175" algn="r">
              <a:lnSpc>
                <a:spcPct val="125000"/>
              </a:lnSpc>
              <a:spcBef>
                <a:spcPct val="20000"/>
              </a:spcBef>
            </a:pPr>
            <a:endParaRPr lang="zh-CN" altLang="en-US" sz="825">
              <a:solidFill>
                <a:srgbClr val="FFFFFF"/>
              </a:solidFill>
              <a:latin typeface="Arial" pitchFamily="34" charset="0"/>
            </a:endParaRPr>
          </a:p>
          <a:p>
            <a:pPr marL="257175" indent="-257175" algn="r">
              <a:lnSpc>
                <a:spcPct val="125000"/>
              </a:lnSpc>
              <a:spcBef>
                <a:spcPct val="20000"/>
              </a:spcBef>
            </a:pPr>
            <a:endParaRPr lang="zh-CN" altLang="en-US" sz="825">
              <a:solidFill>
                <a:srgbClr val="FFFFFF"/>
              </a:solidFill>
              <a:latin typeface="Arial" pitchFamily="34" charset="0"/>
            </a:endParaRPr>
          </a:p>
          <a:p>
            <a:pPr marL="257175" indent="-257175" algn="r">
              <a:lnSpc>
                <a:spcPct val="125000"/>
              </a:lnSpc>
              <a:spcBef>
                <a:spcPct val="20000"/>
              </a:spcBef>
            </a:pPr>
            <a:endParaRPr lang="zh-CN" altLang="en-US" sz="825">
              <a:solidFill>
                <a:srgbClr val="FFFFFF"/>
              </a:solidFill>
              <a:latin typeface="Arial" pitchFamily="34" charset="0"/>
            </a:endParaRPr>
          </a:p>
          <a:p>
            <a:pPr marL="257175" indent="-257175" algn="r">
              <a:lnSpc>
                <a:spcPct val="125000"/>
              </a:lnSpc>
              <a:spcBef>
                <a:spcPct val="20000"/>
              </a:spcBef>
            </a:pPr>
            <a:r>
              <a:rPr lang="zh-CN" altLang="en-US" sz="825">
                <a:solidFill>
                  <a:srgbClr val="FFFFFF"/>
                </a:solidFill>
                <a:latin typeface="Arial" pitchFamily="34" charset="0"/>
              </a:rPr>
              <a:t>英文正文</a:t>
            </a:r>
            <a:r>
              <a:rPr lang="en-US" altLang="zh-CN" sz="825">
                <a:solidFill>
                  <a:srgbClr val="FFFFFF"/>
                </a:solidFill>
                <a:latin typeface="Arial" pitchFamily="34" charset="0"/>
              </a:rPr>
              <a:t>:20-22pt</a:t>
            </a:r>
          </a:p>
          <a:p>
            <a:pPr marL="257175" indent="-257175" algn="r">
              <a:lnSpc>
                <a:spcPct val="125000"/>
              </a:lnSpc>
              <a:spcBef>
                <a:spcPct val="20000"/>
              </a:spcBef>
            </a:pPr>
            <a:r>
              <a:rPr lang="zh-CN" altLang="en-US" sz="825">
                <a:solidFill>
                  <a:srgbClr val="FFFFFF"/>
                </a:solidFill>
                <a:latin typeface="Arial" pitchFamily="34" charset="0"/>
              </a:rPr>
              <a:t>子目录 </a:t>
            </a:r>
            <a:r>
              <a:rPr lang="en-US" altLang="zh-CN" sz="825">
                <a:solidFill>
                  <a:srgbClr val="FFFFFF"/>
                </a:solidFill>
                <a:latin typeface="Arial" pitchFamily="34" charset="0"/>
              </a:rPr>
              <a:t>(2-5</a:t>
            </a:r>
            <a:r>
              <a:rPr lang="zh-CN" altLang="en-US" sz="825">
                <a:solidFill>
                  <a:srgbClr val="FFFFFF"/>
                </a:solidFill>
                <a:latin typeface="Arial" pitchFamily="34" charset="0"/>
              </a:rPr>
              <a:t>级</a:t>
            </a:r>
            <a:r>
              <a:rPr lang="en-US" altLang="zh-CN" sz="825">
                <a:solidFill>
                  <a:srgbClr val="FFFFFF"/>
                </a:solidFill>
                <a:latin typeface="Arial" pitchFamily="34" charset="0"/>
              </a:rPr>
              <a:t>) :18pt  </a:t>
            </a:r>
          </a:p>
          <a:p>
            <a:pPr marL="257175" indent="-257175" algn="r">
              <a:lnSpc>
                <a:spcPct val="125000"/>
              </a:lnSpc>
              <a:spcBef>
                <a:spcPct val="20000"/>
              </a:spcBef>
            </a:pPr>
            <a:r>
              <a:rPr lang="zh-CN" altLang="en-US" sz="825">
                <a:solidFill>
                  <a:srgbClr val="FFFFFF"/>
                </a:solidFill>
                <a:latin typeface="Arial" pitchFamily="34" charset="0"/>
              </a:rPr>
              <a:t>颜色</a:t>
            </a:r>
            <a:r>
              <a:rPr lang="en-US" altLang="zh-CN" sz="825">
                <a:solidFill>
                  <a:srgbClr val="FFFFFF"/>
                </a:solidFill>
                <a:latin typeface="Arial" pitchFamily="34" charset="0"/>
              </a:rPr>
              <a:t>:</a:t>
            </a:r>
            <a:r>
              <a:rPr lang="zh-CN" altLang="en-US" sz="825">
                <a:solidFill>
                  <a:srgbClr val="FFFFFF"/>
                </a:solidFill>
                <a:latin typeface="Arial" pitchFamily="34" charset="0"/>
              </a:rPr>
              <a:t>黑色</a:t>
            </a:r>
          </a:p>
          <a:p>
            <a:pPr marL="257175" indent="-257175" algn="r">
              <a:lnSpc>
                <a:spcPct val="125000"/>
              </a:lnSpc>
              <a:spcBef>
                <a:spcPct val="20000"/>
              </a:spcBef>
            </a:pPr>
            <a:r>
              <a:rPr lang="zh-CN" altLang="en-US" sz="825">
                <a:solidFill>
                  <a:srgbClr val="FFFFFF"/>
                </a:solidFill>
                <a:latin typeface="Arial" pitchFamily="34" charset="0"/>
              </a:rPr>
              <a:t>内部使用字体 </a:t>
            </a:r>
            <a:r>
              <a:rPr lang="en-US" altLang="zh-CN" sz="825">
                <a:solidFill>
                  <a:srgbClr val="FFFFFF"/>
                </a:solidFill>
                <a:latin typeface="Arial" pitchFamily="34" charset="0"/>
              </a:rPr>
              <a:t>:</a:t>
            </a:r>
          </a:p>
          <a:p>
            <a:pPr marL="257175" indent="-257175" algn="r">
              <a:lnSpc>
                <a:spcPct val="125000"/>
              </a:lnSpc>
              <a:spcBef>
                <a:spcPct val="20000"/>
              </a:spcBef>
            </a:pPr>
            <a:r>
              <a:rPr lang="en-US" altLang="zh-CN" sz="825">
                <a:solidFill>
                  <a:srgbClr val="FFFFFF"/>
                </a:solidFill>
                <a:latin typeface="Arial" pitchFamily="34" charset="0"/>
              </a:rPr>
              <a:t>FrutigerNext LT Regular</a:t>
            </a:r>
          </a:p>
          <a:p>
            <a:pPr marL="257175" indent="-257175" algn="r">
              <a:lnSpc>
                <a:spcPct val="125000"/>
              </a:lnSpc>
              <a:spcBef>
                <a:spcPct val="20000"/>
              </a:spcBef>
            </a:pPr>
            <a:r>
              <a:rPr lang="zh-CN" altLang="en-US" sz="825">
                <a:solidFill>
                  <a:srgbClr val="FFFFFF"/>
                </a:solidFill>
                <a:latin typeface="Arial" pitchFamily="34" charset="0"/>
              </a:rPr>
              <a:t>外部使用字体 </a:t>
            </a:r>
            <a:r>
              <a:rPr lang="en-US" altLang="zh-CN" sz="825">
                <a:solidFill>
                  <a:srgbClr val="FFFFFF"/>
                </a:solidFill>
                <a:latin typeface="Arial" pitchFamily="34" charset="0"/>
              </a:rPr>
              <a:t>: Arial</a:t>
            </a:r>
          </a:p>
          <a:p>
            <a:pPr marL="257175" indent="-257175" algn="r">
              <a:lnSpc>
                <a:spcPct val="75000"/>
              </a:lnSpc>
              <a:spcBef>
                <a:spcPct val="20000"/>
              </a:spcBef>
            </a:pPr>
            <a:endParaRPr lang="en-US" altLang="zh-CN" sz="825">
              <a:solidFill>
                <a:srgbClr val="FFFFFF"/>
              </a:solidFill>
              <a:latin typeface="Arial" pitchFamily="34" charset="0"/>
            </a:endParaRPr>
          </a:p>
          <a:p>
            <a:pPr marL="257175" indent="-257175" algn="r">
              <a:lnSpc>
                <a:spcPct val="125000"/>
              </a:lnSpc>
              <a:spcBef>
                <a:spcPct val="20000"/>
              </a:spcBef>
            </a:pPr>
            <a:r>
              <a:rPr lang="zh-CN" altLang="en-US" sz="825">
                <a:solidFill>
                  <a:srgbClr val="FFFFFF"/>
                </a:solidFill>
                <a:latin typeface="Arial" pitchFamily="34" charset="0"/>
              </a:rPr>
              <a:t>中文正文</a:t>
            </a:r>
            <a:r>
              <a:rPr lang="en-US" altLang="zh-CN" sz="825">
                <a:solidFill>
                  <a:srgbClr val="FFFFFF"/>
                </a:solidFill>
                <a:latin typeface="Arial" pitchFamily="34" charset="0"/>
              </a:rPr>
              <a:t>:18-20pt</a:t>
            </a:r>
          </a:p>
          <a:p>
            <a:pPr marL="257175" indent="-257175" algn="r">
              <a:lnSpc>
                <a:spcPct val="125000"/>
              </a:lnSpc>
              <a:spcBef>
                <a:spcPct val="20000"/>
              </a:spcBef>
            </a:pPr>
            <a:r>
              <a:rPr lang="zh-CN" altLang="en-US" sz="825">
                <a:solidFill>
                  <a:srgbClr val="FFFFFF"/>
                </a:solidFill>
                <a:latin typeface="Arial" pitchFamily="34" charset="0"/>
              </a:rPr>
              <a:t>子目录</a:t>
            </a:r>
            <a:r>
              <a:rPr lang="en-US" altLang="zh-CN" sz="825">
                <a:solidFill>
                  <a:srgbClr val="FFFFFF"/>
                </a:solidFill>
                <a:latin typeface="Arial" pitchFamily="34" charset="0"/>
              </a:rPr>
              <a:t>(2-5</a:t>
            </a:r>
            <a:r>
              <a:rPr lang="zh-CN" altLang="en-US" sz="825">
                <a:solidFill>
                  <a:srgbClr val="FFFFFF"/>
                </a:solidFill>
                <a:latin typeface="Arial" pitchFamily="34" charset="0"/>
              </a:rPr>
              <a:t>级</a:t>
            </a:r>
            <a:r>
              <a:rPr lang="en-US" altLang="zh-CN" sz="825">
                <a:solidFill>
                  <a:srgbClr val="FFFFFF"/>
                </a:solidFill>
                <a:latin typeface="Arial" pitchFamily="34" charset="0"/>
              </a:rPr>
              <a:t>):18pt </a:t>
            </a:r>
            <a:endParaRPr lang="zh-CN" altLang="en-US" sz="825">
              <a:solidFill>
                <a:srgbClr val="FFFFFF"/>
              </a:solidFill>
              <a:latin typeface="Arial" pitchFamily="34" charset="0"/>
            </a:endParaRPr>
          </a:p>
          <a:p>
            <a:pPr marL="257175" indent="-257175" algn="r">
              <a:lnSpc>
                <a:spcPct val="125000"/>
              </a:lnSpc>
              <a:spcBef>
                <a:spcPct val="20000"/>
              </a:spcBef>
            </a:pPr>
            <a:r>
              <a:rPr lang="zh-CN" altLang="en-US" sz="825">
                <a:solidFill>
                  <a:srgbClr val="FFFFFF"/>
                </a:solidFill>
                <a:latin typeface="Arial" pitchFamily="34" charset="0"/>
              </a:rPr>
              <a:t>颜色</a:t>
            </a:r>
            <a:r>
              <a:rPr lang="en-US" altLang="zh-CN" sz="825">
                <a:solidFill>
                  <a:srgbClr val="FFFFFF"/>
                </a:solidFill>
                <a:latin typeface="Arial" pitchFamily="34" charset="0"/>
              </a:rPr>
              <a:t>:</a:t>
            </a:r>
            <a:r>
              <a:rPr lang="zh-CN" altLang="en-US" sz="825">
                <a:solidFill>
                  <a:srgbClr val="FFFFFF"/>
                </a:solidFill>
                <a:latin typeface="Arial" pitchFamily="34" charset="0"/>
              </a:rPr>
              <a:t>黑色</a:t>
            </a:r>
          </a:p>
          <a:p>
            <a:pPr marL="257175" indent="-257175" algn="r">
              <a:lnSpc>
                <a:spcPct val="125000"/>
              </a:lnSpc>
              <a:spcBef>
                <a:spcPct val="20000"/>
              </a:spcBef>
            </a:pPr>
            <a:r>
              <a:rPr lang="zh-CN" altLang="en-US" sz="825">
                <a:solidFill>
                  <a:srgbClr val="FFFFFF"/>
                </a:solidFill>
                <a:latin typeface="Arial" pitchFamily="34" charset="0"/>
              </a:rPr>
              <a:t>字体</a:t>
            </a:r>
            <a:r>
              <a:rPr lang="en-US" altLang="zh-CN" sz="825">
                <a:solidFill>
                  <a:srgbClr val="FFFFFF"/>
                </a:solidFill>
                <a:latin typeface="Arial" pitchFamily="34" charset="0"/>
              </a:rPr>
              <a:t>:</a:t>
            </a:r>
            <a:r>
              <a:rPr lang="zh-CN" altLang="en-US" sz="825">
                <a:solidFill>
                  <a:srgbClr val="FFFFFF"/>
                </a:solidFill>
                <a:latin typeface="Arial" pitchFamily="34" charset="0"/>
              </a:rPr>
              <a:t>细黑体 </a:t>
            </a:r>
            <a:endParaRPr lang="zh-CN" altLang="en-US" sz="825">
              <a:solidFill>
                <a:srgbClr val="000000"/>
              </a:solidFill>
              <a:latin typeface="Arial" pitchFamily="34" charset="0"/>
            </a:endParaRPr>
          </a:p>
        </p:txBody>
      </p:sp>
      <p:grpSp>
        <p:nvGrpSpPr>
          <p:cNvPr id="5131" name="Group 85"/>
          <p:cNvGrpSpPr>
            <a:grpSpLocks/>
          </p:cNvGrpSpPr>
          <p:nvPr/>
        </p:nvGrpSpPr>
        <p:grpSpPr bwMode="auto">
          <a:xfrm>
            <a:off x="6993732" y="4682068"/>
            <a:ext cx="689372" cy="4298949"/>
            <a:chOff x="5839" y="2251"/>
            <a:chExt cx="579" cy="2031"/>
          </a:xfrm>
        </p:grpSpPr>
        <p:sp>
          <p:nvSpPr>
            <p:cNvPr id="5134" name="Rectangle 86"/>
            <p:cNvSpPr>
              <a:spLocks noChangeArrowheads="1"/>
            </p:cNvSpPr>
            <p:nvPr userDrawn="1"/>
          </p:nvSpPr>
          <p:spPr bwMode="auto">
            <a:xfrm>
              <a:off x="5839" y="3172"/>
              <a:ext cx="579" cy="174"/>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5135" name="Group 87"/>
            <p:cNvGrpSpPr>
              <a:grpSpLocks/>
            </p:cNvGrpSpPr>
            <p:nvPr userDrawn="1"/>
          </p:nvGrpSpPr>
          <p:grpSpPr bwMode="auto">
            <a:xfrm>
              <a:off x="5893" y="2387"/>
              <a:ext cx="466" cy="115"/>
              <a:chOff x="5893" y="2387"/>
              <a:chExt cx="466" cy="115"/>
            </a:xfrm>
          </p:grpSpPr>
          <p:sp>
            <p:nvSpPr>
              <p:cNvPr id="5196" name="Rectangle 88"/>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7" name="Rectangle 89"/>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8" name="Rectangle 90"/>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9" name="Rectangle 91"/>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6" name="Group 92"/>
            <p:cNvGrpSpPr>
              <a:grpSpLocks/>
            </p:cNvGrpSpPr>
            <p:nvPr userDrawn="1"/>
          </p:nvGrpSpPr>
          <p:grpSpPr bwMode="auto">
            <a:xfrm>
              <a:off x="5893" y="2523"/>
              <a:ext cx="466" cy="115"/>
              <a:chOff x="5893" y="2523"/>
              <a:chExt cx="466" cy="115"/>
            </a:xfrm>
          </p:grpSpPr>
          <p:sp>
            <p:nvSpPr>
              <p:cNvPr id="5192" name="Rectangle 93"/>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3" name="Rectangle 94"/>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4" name="Rectangle 95"/>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5" name="Rectangle 96"/>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7" name="Group 97"/>
            <p:cNvGrpSpPr>
              <a:grpSpLocks/>
            </p:cNvGrpSpPr>
            <p:nvPr userDrawn="1"/>
          </p:nvGrpSpPr>
          <p:grpSpPr bwMode="auto">
            <a:xfrm>
              <a:off x="5893" y="2659"/>
              <a:ext cx="466" cy="115"/>
              <a:chOff x="5893" y="2659"/>
              <a:chExt cx="466" cy="115"/>
            </a:xfrm>
          </p:grpSpPr>
          <p:sp>
            <p:nvSpPr>
              <p:cNvPr id="5188" name="Rectangle 98"/>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9" name="Rectangle 99"/>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0" name="Rectangle 100"/>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1" name="Rectangle 101"/>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8" name="Group 102"/>
            <p:cNvGrpSpPr>
              <a:grpSpLocks/>
            </p:cNvGrpSpPr>
            <p:nvPr userDrawn="1"/>
          </p:nvGrpSpPr>
          <p:grpSpPr bwMode="auto">
            <a:xfrm>
              <a:off x="5893" y="2251"/>
              <a:ext cx="466" cy="119"/>
              <a:chOff x="5893" y="2251"/>
              <a:chExt cx="466" cy="119"/>
            </a:xfrm>
          </p:grpSpPr>
          <p:sp>
            <p:nvSpPr>
              <p:cNvPr id="5184" name="Rectangle 103"/>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5" name="Rectangle 104"/>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6" name="Rectangle 105"/>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7" name="Rectangle 106"/>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9" name="Group 107"/>
            <p:cNvGrpSpPr>
              <a:grpSpLocks/>
            </p:cNvGrpSpPr>
            <p:nvPr userDrawn="1"/>
          </p:nvGrpSpPr>
          <p:grpSpPr bwMode="auto">
            <a:xfrm>
              <a:off x="5893" y="2886"/>
              <a:ext cx="466" cy="115"/>
              <a:chOff x="5893" y="2886"/>
              <a:chExt cx="466" cy="115"/>
            </a:xfrm>
          </p:grpSpPr>
          <p:sp>
            <p:nvSpPr>
              <p:cNvPr id="5180" name="Rectangle 108"/>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1" name="Rectangle 109"/>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2" name="Rectangle 110"/>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3" name="Rectangle 111"/>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0" name="Group 112"/>
            <p:cNvGrpSpPr>
              <a:grpSpLocks/>
            </p:cNvGrpSpPr>
            <p:nvPr userDrawn="1"/>
          </p:nvGrpSpPr>
          <p:grpSpPr bwMode="auto">
            <a:xfrm>
              <a:off x="5893" y="3022"/>
              <a:ext cx="466" cy="115"/>
              <a:chOff x="5893" y="3022"/>
              <a:chExt cx="466" cy="115"/>
            </a:xfrm>
          </p:grpSpPr>
          <p:sp>
            <p:nvSpPr>
              <p:cNvPr id="5176" name="Rectangle 113"/>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7" name="Rectangle 114"/>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8" name="Rectangle 115"/>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9" name="Rectangle 116"/>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1" name="Group 117"/>
            <p:cNvGrpSpPr>
              <a:grpSpLocks/>
            </p:cNvGrpSpPr>
            <p:nvPr userDrawn="1"/>
          </p:nvGrpSpPr>
          <p:grpSpPr bwMode="auto">
            <a:xfrm>
              <a:off x="5893" y="3158"/>
              <a:ext cx="466" cy="115"/>
              <a:chOff x="5893" y="3158"/>
              <a:chExt cx="466" cy="115"/>
            </a:xfrm>
          </p:grpSpPr>
          <p:sp>
            <p:nvSpPr>
              <p:cNvPr id="5172" name="Rectangle 118"/>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3" name="Rectangle 119"/>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4" name="Rectangle 120"/>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5" name="Rectangle 121"/>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2" name="Group 122"/>
            <p:cNvGrpSpPr>
              <a:grpSpLocks/>
            </p:cNvGrpSpPr>
            <p:nvPr userDrawn="1"/>
          </p:nvGrpSpPr>
          <p:grpSpPr bwMode="auto">
            <a:xfrm>
              <a:off x="5893" y="3385"/>
              <a:ext cx="466" cy="115"/>
              <a:chOff x="5893" y="3385"/>
              <a:chExt cx="466" cy="115"/>
            </a:xfrm>
          </p:grpSpPr>
          <p:sp>
            <p:nvSpPr>
              <p:cNvPr id="5168" name="Rectangle 123"/>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9" name="Rectangle 124"/>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0" name="Rectangle 125"/>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1" name="Rectangle 126"/>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3" name="Group 127"/>
            <p:cNvGrpSpPr>
              <a:grpSpLocks/>
            </p:cNvGrpSpPr>
            <p:nvPr userDrawn="1"/>
          </p:nvGrpSpPr>
          <p:grpSpPr bwMode="auto">
            <a:xfrm>
              <a:off x="5893" y="3521"/>
              <a:ext cx="466" cy="115"/>
              <a:chOff x="5893" y="3521"/>
              <a:chExt cx="466" cy="115"/>
            </a:xfrm>
          </p:grpSpPr>
          <p:sp>
            <p:nvSpPr>
              <p:cNvPr id="5164" name="Rectangle 128"/>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5" name="Rectangle 129"/>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6" name="Rectangle 130"/>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7" name="Rectangle 131"/>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4" name="Group 132"/>
            <p:cNvGrpSpPr>
              <a:grpSpLocks/>
            </p:cNvGrpSpPr>
            <p:nvPr userDrawn="1"/>
          </p:nvGrpSpPr>
          <p:grpSpPr bwMode="auto">
            <a:xfrm>
              <a:off x="5893" y="3657"/>
              <a:ext cx="466" cy="115"/>
              <a:chOff x="5893" y="3657"/>
              <a:chExt cx="466" cy="115"/>
            </a:xfrm>
          </p:grpSpPr>
          <p:sp>
            <p:nvSpPr>
              <p:cNvPr id="5160" name="Rectangle 133"/>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1" name="Rectangle 134"/>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2" name="Rectangle 135"/>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3" name="Rectangle 136"/>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5" name="Group 137"/>
            <p:cNvGrpSpPr>
              <a:grpSpLocks/>
            </p:cNvGrpSpPr>
            <p:nvPr userDrawn="1"/>
          </p:nvGrpSpPr>
          <p:grpSpPr bwMode="auto">
            <a:xfrm>
              <a:off x="5893" y="3884"/>
              <a:ext cx="466" cy="115"/>
              <a:chOff x="5893" y="3884"/>
              <a:chExt cx="466" cy="115"/>
            </a:xfrm>
          </p:grpSpPr>
          <p:sp>
            <p:nvSpPr>
              <p:cNvPr id="5156" name="Rectangle 138"/>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7" name="Rectangle 139"/>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8" name="Rectangle 140"/>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9" name="Rectangle 141"/>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6" name="Group 142"/>
            <p:cNvGrpSpPr>
              <a:grpSpLocks/>
            </p:cNvGrpSpPr>
            <p:nvPr userDrawn="1"/>
          </p:nvGrpSpPr>
          <p:grpSpPr bwMode="auto">
            <a:xfrm>
              <a:off x="5893" y="4026"/>
              <a:ext cx="466" cy="115"/>
              <a:chOff x="5893" y="4026"/>
              <a:chExt cx="466" cy="115"/>
            </a:xfrm>
          </p:grpSpPr>
          <p:sp>
            <p:nvSpPr>
              <p:cNvPr id="5152" name="Rectangle 143"/>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3" name="Rectangle 144"/>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4" name="Rectangle 145"/>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5" name="Rectangle 146"/>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7" name="Group 147"/>
            <p:cNvGrpSpPr>
              <a:grpSpLocks/>
            </p:cNvGrpSpPr>
            <p:nvPr userDrawn="1"/>
          </p:nvGrpSpPr>
          <p:grpSpPr bwMode="auto">
            <a:xfrm>
              <a:off x="5893" y="4167"/>
              <a:ext cx="466" cy="115"/>
              <a:chOff x="5893" y="4167"/>
              <a:chExt cx="466" cy="115"/>
            </a:xfrm>
          </p:grpSpPr>
          <p:sp>
            <p:nvSpPr>
              <p:cNvPr id="5148" name="Rectangle 148"/>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9" name="Rectangle 149"/>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0" name="Rectangle 150"/>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1" name="Rectangle 151"/>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5132" name="Rectangle 152"/>
          <p:cNvSpPr>
            <a:spLocks noChangeArrowheads="1"/>
          </p:cNvSpPr>
          <p:nvPr/>
        </p:nvSpPr>
        <p:spPr bwMode="auto">
          <a:xfrm>
            <a:off x="6938963" y="1788584"/>
            <a:ext cx="894160" cy="115251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0093" tIns="30047" rIns="60093" bIns="30047">
            <a:spAutoFit/>
          </a:bodyPr>
          <a:lstStyle/>
          <a:p>
            <a:pPr>
              <a:lnSpc>
                <a:spcPct val="120000"/>
              </a:lnSpc>
              <a:spcBef>
                <a:spcPct val="20000"/>
              </a:spcBef>
            </a:pPr>
            <a:r>
              <a:rPr lang="zh-CN" altLang="en-US" sz="825">
                <a:solidFill>
                  <a:srgbClr val="FFFFFF"/>
                </a:solidFill>
                <a:latin typeface="Arial" pitchFamily="34" charset="0"/>
              </a:rPr>
              <a:t>配色参考方案：</a:t>
            </a:r>
          </a:p>
          <a:p>
            <a:pPr>
              <a:lnSpc>
                <a:spcPct val="120000"/>
              </a:lnSpc>
              <a:spcBef>
                <a:spcPct val="20000"/>
              </a:spcBef>
            </a:pPr>
            <a:r>
              <a:rPr lang="zh-CN" altLang="en-US" sz="825">
                <a:solidFill>
                  <a:srgbClr val="FFFFFF"/>
                </a:solidFill>
                <a:latin typeface="Arial" pitchFamily="34" charset="0"/>
              </a:rPr>
              <a:t>建议同一页面内不超过四种颜色，以下是</a:t>
            </a:r>
            <a:r>
              <a:rPr lang="en-US" altLang="zh-CN" sz="825">
                <a:solidFill>
                  <a:srgbClr val="FFFFFF"/>
                </a:solidFill>
                <a:latin typeface="Arial" pitchFamily="34" charset="0"/>
              </a:rPr>
              <a:t>13</a:t>
            </a:r>
            <a:r>
              <a:rPr lang="zh-CN" altLang="en-US" sz="825">
                <a:solidFill>
                  <a:srgbClr val="FFFFFF"/>
                </a:solidFill>
                <a:latin typeface="Arial" pitchFamily="34" charset="0"/>
              </a:rPr>
              <a:t>组配色方案，同一页面内只选择一组使用。（仅供参考）</a:t>
            </a:r>
          </a:p>
        </p:txBody>
      </p:sp>
      <p:sp>
        <p:nvSpPr>
          <p:cNvPr id="5133" name="Rectangle 153"/>
          <p:cNvSpPr>
            <a:spLocks noChangeArrowheads="1"/>
          </p:cNvSpPr>
          <p:nvPr/>
        </p:nvSpPr>
        <p:spPr bwMode="auto">
          <a:xfrm>
            <a:off x="6938963" y="10585"/>
            <a:ext cx="840581" cy="51414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0093" tIns="30047" rIns="60093" bIns="30047">
            <a:spAutoFit/>
          </a:bodyPr>
          <a:lstStyle/>
          <a:p>
            <a:pPr>
              <a:lnSpc>
                <a:spcPct val="120000"/>
              </a:lnSpc>
              <a:spcBef>
                <a:spcPct val="20000"/>
              </a:spcBef>
            </a:pPr>
            <a:r>
              <a:rPr lang="zh-CN" altLang="en-US" sz="825">
                <a:solidFill>
                  <a:srgbClr val="FFFFFF"/>
                </a:solidFill>
                <a:latin typeface="Arial" pitchFamily="34" charset="0"/>
              </a:rPr>
              <a:t>客户或者合作伙伴的标志放在右上角</a:t>
            </a:r>
            <a:r>
              <a:rPr lang="en-US" altLang="zh-CN" sz="825">
                <a:solidFill>
                  <a:srgbClr val="FFFFFF"/>
                </a:solidFill>
                <a:latin typeface="Arial" pitchFamily="34" charset="0"/>
              </a:rPr>
              <a:t>.</a:t>
            </a:r>
            <a:endParaRPr lang="zh-CN" altLang="en-US" sz="825">
              <a:solidFill>
                <a:srgbClr val="FFFFFF"/>
              </a:solidFill>
              <a:latin typeface="Arial" pitchFamily="34" charset="0"/>
            </a:endParaRPr>
          </a:p>
        </p:txBody>
      </p:sp>
      <p:pic>
        <p:nvPicPr>
          <p:cNvPr id="5200" name="Picture 80" descr="200016582-001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691217"/>
            <a:ext cx="6858000" cy="3934883"/>
          </a:xfrm>
          <a:prstGeom prst="rect">
            <a:avLst/>
          </a:prstGeom>
          <a:noFill/>
          <a:extLst>
            <a:ext uri="{909E8E84-426E-40DD-AFC4-6F175D3DCCD1}">
              <a14:hiddenFill xmlns:a14="http://schemas.microsoft.com/office/drawing/2010/main">
                <a:solidFill>
                  <a:srgbClr val="FFFFFF"/>
                </a:solidFill>
              </a14:hiddenFill>
            </a:ext>
          </a:extLst>
        </p:spPr>
      </p:pic>
      <p:pic>
        <p:nvPicPr>
          <p:cNvPr id="5201"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4562475" y="1691218"/>
            <a:ext cx="2295525" cy="3932767"/>
          </a:xfrm>
          <a:prstGeom prst="rect">
            <a:avLst/>
          </a:prstGeom>
          <a:noFill/>
          <a:extLst>
            <a:ext uri="{909E8E84-426E-40DD-AFC4-6F175D3DCCD1}">
              <a14:hiddenFill xmlns:a14="http://schemas.microsoft.com/office/drawing/2010/main">
                <a:solidFill>
                  <a:srgbClr val="FFFFFF"/>
                </a:solidFill>
              </a14:hiddenFill>
            </a:ext>
          </a:extLst>
        </p:spPr>
      </p:pic>
      <p:sp>
        <p:nvSpPr>
          <p:cNvPr id="82" name="Text Box 7"/>
          <p:cNvSpPr txBox="1">
            <a:spLocks noChangeArrowheads="1"/>
          </p:cNvSpPr>
          <p:nvPr/>
        </p:nvSpPr>
        <p:spPr bwMode="auto">
          <a:xfrm>
            <a:off x="5422107" y="5060951"/>
            <a:ext cx="1000595" cy="207749"/>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75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7"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2400" b="1">
          <a:solidFill>
            <a:schemeClr val="tx1"/>
          </a:solidFill>
          <a:latin typeface="+mn-lt"/>
          <a:ea typeface="黑体" pitchFamily="49" charset="-122"/>
          <a:cs typeface="+mj-cs"/>
        </a:defRPr>
      </a:lvl1pPr>
      <a:lvl2pPr algn="l" rtl="0" eaLnBrk="0" fontAlgn="base" hangingPunct="0">
        <a:spcBef>
          <a:spcPct val="0"/>
        </a:spcBef>
        <a:spcAft>
          <a:spcPct val="0"/>
        </a:spcAft>
        <a:defRPr sz="24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24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24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2400" b="1">
          <a:solidFill>
            <a:schemeClr val="tx1"/>
          </a:solidFill>
          <a:latin typeface="黑体" pitchFamily="49" charset="-122"/>
          <a:ea typeface="黑体" pitchFamily="49" charset="-122"/>
          <a:cs typeface="宋体" charset="-122"/>
        </a:defRPr>
      </a:lvl5pPr>
      <a:lvl6pPr marL="342900"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宋体" charset="-122"/>
        </a:defRPr>
      </a:lvl6pPr>
      <a:lvl7pPr marL="685800"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宋体" charset="-122"/>
        </a:defRPr>
      </a:lvl7pPr>
      <a:lvl8pPr marL="1028700"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宋体" charset="-122"/>
        </a:defRPr>
      </a:lvl8pPr>
      <a:lvl9pPr marL="1371600"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宋体" charset="-122"/>
        </a:defRPr>
      </a:lvl9pPr>
    </p:titleStyle>
    <p:bodyStyle>
      <a:lvl1pPr marL="257175" indent="-257175" algn="l" rtl="0" eaLnBrk="0" fontAlgn="base" hangingPunct="0">
        <a:spcBef>
          <a:spcPct val="20000"/>
        </a:spcBef>
        <a:spcAft>
          <a:spcPct val="0"/>
        </a:spcAft>
        <a:buClr>
          <a:srgbClr val="990000"/>
        </a:buClr>
        <a:buChar char="•"/>
        <a:defRPr sz="1800" b="1">
          <a:solidFill>
            <a:schemeClr val="tx1"/>
          </a:solidFill>
          <a:latin typeface="+mn-lt"/>
          <a:ea typeface="+mn-ea"/>
          <a:cs typeface="+mn-cs"/>
        </a:defRPr>
      </a:lvl1pPr>
      <a:lvl2pPr marL="557213" indent="-214313" algn="l" rtl="0" eaLnBrk="0" fontAlgn="base" hangingPunct="0">
        <a:spcBef>
          <a:spcPct val="20000"/>
        </a:spcBef>
        <a:spcAft>
          <a:spcPct val="0"/>
        </a:spcAft>
        <a:buFont typeface="Arial" pitchFamily="34" charset="0"/>
        <a:buChar char="›"/>
        <a:defRPr sz="1500">
          <a:solidFill>
            <a:schemeClr val="tx1"/>
          </a:solidFill>
          <a:latin typeface="+mn-lt"/>
          <a:ea typeface="+mn-ea"/>
          <a:cs typeface="+mn-cs"/>
        </a:defRPr>
      </a:lvl2pPr>
      <a:lvl3pPr marL="857250" indent="-17145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200150" indent="-171450" algn="l" rtl="0" eaLnBrk="0" fontAlgn="base" hangingPunct="0">
        <a:spcBef>
          <a:spcPct val="20000"/>
        </a:spcBef>
        <a:spcAft>
          <a:spcPct val="0"/>
        </a:spcAft>
        <a:buChar char="–"/>
        <a:defRPr sz="1200">
          <a:solidFill>
            <a:schemeClr val="tx1"/>
          </a:solidFill>
          <a:latin typeface="+mn-lt"/>
          <a:ea typeface="+mn-ea"/>
          <a:cs typeface="+mn-cs"/>
        </a:defRPr>
      </a:lvl4pPr>
      <a:lvl5pPr marL="1543050" indent="-171450" algn="l" rtl="0" eaLnBrk="0" fontAlgn="base" hangingPunct="0">
        <a:spcBef>
          <a:spcPct val="20000"/>
        </a:spcBef>
        <a:spcAft>
          <a:spcPct val="0"/>
        </a:spcAft>
        <a:buFont typeface="Arial" pitchFamily="34" charset="0"/>
        <a:buChar char="~"/>
        <a:defRPr sz="1200">
          <a:solidFill>
            <a:schemeClr val="tx1"/>
          </a:solidFill>
          <a:latin typeface="+mn-lt"/>
          <a:ea typeface="+mn-ea"/>
          <a:cs typeface="+mn-cs"/>
        </a:defRPr>
      </a:lvl5pPr>
      <a:lvl6pPr marL="1885950" indent="-171450" algn="l" rtl="0" eaLnBrk="1" fontAlgn="base" hangingPunct="1">
        <a:spcBef>
          <a:spcPct val="20000"/>
        </a:spcBef>
        <a:spcAft>
          <a:spcPct val="0"/>
        </a:spcAft>
        <a:buFont typeface="Arial" charset="0"/>
        <a:buChar char="~"/>
        <a:defRPr sz="1200">
          <a:solidFill>
            <a:schemeClr val="tx1"/>
          </a:solidFill>
          <a:latin typeface="+mn-lt"/>
          <a:ea typeface="+mn-ea"/>
          <a:cs typeface="+mn-cs"/>
        </a:defRPr>
      </a:lvl6pPr>
      <a:lvl7pPr marL="2228850" indent="-171450" algn="l" rtl="0" eaLnBrk="1" fontAlgn="base" hangingPunct="1">
        <a:spcBef>
          <a:spcPct val="20000"/>
        </a:spcBef>
        <a:spcAft>
          <a:spcPct val="0"/>
        </a:spcAft>
        <a:buFont typeface="Arial" charset="0"/>
        <a:buChar char="~"/>
        <a:defRPr sz="1200">
          <a:solidFill>
            <a:schemeClr val="tx1"/>
          </a:solidFill>
          <a:latin typeface="+mn-lt"/>
          <a:ea typeface="+mn-ea"/>
          <a:cs typeface="+mn-cs"/>
        </a:defRPr>
      </a:lvl7pPr>
      <a:lvl8pPr marL="2571750" indent="-171450" algn="l" rtl="0" eaLnBrk="1" fontAlgn="base" hangingPunct="1">
        <a:spcBef>
          <a:spcPct val="20000"/>
        </a:spcBef>
        <a:spcAft>
          <a:spcPct val="0"/>
        </a:spcAft>
        <a:buFont typeface="Arial" charset="0"/>
        <a:buChar char="~"/>
        <a:defRPr sz="1200">
          <a:solidFill>
            <a:schemeClr val="tx1"/>
          </a:solidFill>
          <a:latin typeface="+mn-lt"/>
          <a:ea typeface="+mn-ea"/>
          <a:cs typeface="+mn-cs"/>
        </a:defRPr>
      </a:lvl8pPr>
      <a:lvl9pPr marL="2914650" indent="-171450" algn="l" rtl="0" eaLnBrk="1" fontAlgn="base" hangingPunct="1">
        <a:spcBef>
          <a:spcPct val="20000"/>
        </a:spcBef>
        <a:spcAft>
          <a:spcPct val="0"/>
        </a:spcAft>
        <a:buFont typeface="Arial" charset="0"/>
        <a:buChar char="~"/>
        <a:defRPr sz="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9" name="Rectangle 8"/>
          <p:cNvSpPr>
            <a:spLocks noGrp="1" noChangeArrowheads="1"/>
          </p:cNvSpPr>
          <p:nvPr>
            <p:ph type="title"/>
          </p:nvPr>
        </p:nvSpPr>
        <p:spPr bwMode="auto">
          <a:xfrm>
            <a:off x="566738" y="6011333"/>
            <a:ext cx="416123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566737" y="8293101"/>
            <a:ext cx="2270814" cy="1615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050" smtClean="0">
                <a:latin typeface="FrutigerNext LT Bold" pitchFamily="34" charset="0"/>
                <a:ea typeface="MS PGothic" pitchFamily="34" charset="-128"/>
              </a:rPr>
              <a:t>HUAWEI TECHNOLOGIES CO., LTD.</a:t>
            </a:r>
          </a:p>
        </p:txBody>
      </p:sp>
      <p:pic>
        <p:nvPicPr>
          <p:cNvPr id="6151"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751910" y="7579784"/>
            <a:ext cx="529828"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2" name="Rectangle 13"/>
          <p:cNvSpPr>
            <a:spLocks noChangeArrowheads="1"/>
          </p:cNvSpPr>
          <p:nvPr/>
        </p:nvSpPr>
        <p:spPr bwMode="auto">
          <a:xfrm>
            <a:off x="5426869" y="635001"/>
            <a:ext cx="1098947" cy="161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588169" eaLnBrk="0" hangingPunct="0"/>
            <a:r>
              <a:rPr lang="en-US" altLang="zh-CN" sz="105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566738" y="635001"/>
            <a:ext cx="1600200" cy="16158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050">
                <a:latin typeface="Arial" charset="0"/>
                <a:ea typeface="黑体" pitchFamily="49" charset="-122"/>
              </a:defRPr>
            </a:lvl1pPr>
          </a:lstStyle>
          <a:p>
            <a:pPr>
              <a:defRPr/>
            </a:pPr>
            <a:endParaRPr lang="en-US" altLang="zh-CN"/>
          </a:p>
        </p:txBody>
      </p:sp>
      <p:sp>
        <p:nvSpPr>
          <p:cNvPr id="6154" name="Rectangle 14"/>
          <p:cNvSpPr>
            <a:spLocks noChangeArrowheads="1"/>
          </p:cNvSpPr>
          <p:nvPr/>
        </p:nvSpPr>
        <p:spPr bwMode="auto">
          <a:xfrm>
            <a:off x="-1464468" y="922868"/>
            <a:ext cx="1383506" cy="4142376"/>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0093" tIns="30047" rIns="60093" bIns="30047">
            <a:spAutoFit/>
          </a:bodyPr>
          <a:lstStyle/>
          <a:p>
            <a:pPr marL="257175" indent="-257175" algn="r" eaLnBrk="0" hangingPunct="0">
              <a:lnSpc>
                <a:spcPct val="125000"/>
              </a:lnSpc>
              <a:spcBef>
                <a:spcPct val="20000"/>
              </a:spcBef>
              <a:buFont typeface="Arial" pitchFamily="34" charset="0"/>
              <a:buNone/>
            </a:pPr>
            <a:r>
              <a:rPr lang="zh-CN" altLang="en-US" sz="825">
                <a:solidFill>
                  <a:srgbClr val="FFFFFF"/>
                </a:solidFill>
              </a:rPr>
              <a:t>英文标题</a:t>
            </a:r>
            <a:r>
              <a:rPr lang="en-US" altLang="zh-CN" sz="825">
                <a:solidFill>
                  <a:srgbClr val="FFFFFF"/>
                </a:solidFill>
              </a:rPr>
              <a:t>:32-35pt  </a:t>
            </a:r>
            <a:endParaRPr lang="zh-CN" altLang="en-US" sz="825">
              <a:solidFill>
                <a:srgbClr val="FFFFFF"/>
              </a:solidFill>
            </a:endParaRPr>
          </a:p>
          <a:p>
            <a:pPr marL="257175" indent="-257175" algn="r" eaLnBrk="0" hangingPunct="0">
              <a:lnSpc>
                <a:spcPct val="125000"/>
              </a:lnSpc>
              <a:spcBef>
                <a:spcPct val="20000"/>
              </a:spcBef>
              <a:buFont typeface="Arial" pitchFamily="34" charset="0"/>
              <a:buNone/>
            </a:pPr>
            <a:r>
              <a:rPr lang="zh-CN" altLang="en-US" sz="825">
                <a:solidFill>
                  <a:srgbClr val="FFFFFF"/>
                </a:solidFill>
              </a:rPr>
              <a:t>颜色</a:t>
            </a:r>
            <a:r>
              <a:rPr lang="en-US" altLang="zh-CN" sz="825">
                <a:solidFill>
                  <a:srgbClr val="FFFFFF"/>
                </a:solidFill>
              </a:rPr>
              <a:t>: R153 G0 B0</a:t>
            </a:r>
          </a:p>
          <a:p>
            <a:pPr marL="257175" indent="-257175" algn="r" eaLnBrk="0" hangingPunct="0">
              <a:lnSpc>
                <a:spcPct val="125000"/>
              </a:lnSpc>
              <a:spcBef>
                <a:spcPct val="20000"/>
              </a:spcBef>
              <a:buFont typeface="Arial" pitchFamily="34" charset="0"/>
              <a:buNone/>
            </a:pPr>
            <a:r>
              <a:rPr lang="zh-CN" altLang="en-US" sz="825">
                <a:solidFill>
                  <a:srgbClr val="FFFFFF"/>
                </a:solidFill>
              </a:rPr>
              <a:t>内部使用字体 </a:t>
            </a:r>
            <a:r>
              <a:rPr lang="en-US" altLang="zh-CN" sz="825">
                <a:solidFill>
                  <a:srgbClr val="FFFFFF"/>
                </a:solidFill>
              </a:rPr>
              <a:t>:</a:t>
            </a:r>
          </a:p>
          <a:p>
            <a:pPr marL="257175" indent="-257175" algn="r" eaLnBrk="0" hangingPunct="0">
              <a:lnSpc>
                <a:spcPct val="125000"/>
              </a:lnSpc>
              <a:spcBef>
                <a:spcPct val="20000"/>
              </a:spcBef>
              <a:buFont typeface="Arial" pitchFamily="34" charset="0"/>
              <a:buNone/>
            </a:pPr>
            <a:r>
              <a:rPr lang="en-US" altLang="zh-CN" sz="825">
                <a:solidFill>
                  <a:srgbClr val="FFFFFF"/>
                </a:solidFill>
              </a:rPr>
              <a:t>FrutigerNext LT Medium</a:t>
            </a:r>
          </a:p>
          <a:p>
            <a:pPr marL="257175" indent="-257175" algn="r" eaLnBrk="0" hangingPunct="0">
              <a:lnSpc>
                <a:spcPct val="125000"/>
              </a:lnSpc>
              <a:spcBef>
                <a:spcPct val="20000"/>
              </a:spcBef>
              <a:buFont typeface="Arial" pitchFamily="34" charset="0"/>
              <a:buNone/>
            </a:pPr>
            <a:r>
              <a:rPr lang="zh-CN" altLang="en-US" sz="825">
                <a:solidFill>
                  <a:srgbClr val="FFFFFF"/>
                </a:solidFill>
              </a:rPr>
              <a:t>外部使用字体 </a:t>
            </a:r>
            <a:r>
              <a:rPr lang="en-US" altLang="zh-CN" sz="825">
                <a:solidFill>
                  <a:srgbClr val="FFFFFF"/>
                </a:solidFill>
              </a:rPr>
              <a:t>: Arial</a:t>
            </a:r>
          </a:p>
          <a:p>
            <a:pPr marL="257175" indent="-257175" algn="r" eaLnBrk="0" hangingPunct="0">
              <a:lnSpc>
                <a:spcPct val="75000"/>
              </a:lnSpc>
              <a:spcBef>
                <a:spcPct val="20000"/>
              </a:spcBef>
              <a:buFont typeface="Arial" pitchFamily="34" charset="0"/>
              <a:buNone/>
            </a:pPr>
            <a:endParaRPr lang="en-US" altLang="zh-CN" sz="825">
              <a:solidFill>
                <a:srgbClr val="FFFFFF"/>
              </a:solidFill>
            </a:endParaRPr>
          </a:p>
          <a:p>
            <a:pPr marL="257175" indent="-257175" algn="r" eaLnBrk="0" hangingPunct="0">
              <a:lnSpc>
                <a:spcPct val="125000"/>
              </a:lnSpc>
              <a:spcBef>
                <a:spcPct val="20000"/>
              </a:spcBef>
              <a:buFont typeface="Arial" pitchFamily="34" charset="0"/>
              <a:buNone/>
            </a:pPr>
            <a:r>
              <a:rPr lang="zh-CN" altLang="en-US" sz="825">
                <a:solidFill>
                  <a:srgbClr val="FFFFFF"/>
                </a:solidFill>
              </a:rPr>
              <a:t>中文标题</a:t>
            </a:r>
            <a:r>
              <a:rPr lang="en-US" altLang="zh-CN" sz="825">
                <a:solidFill>
                  <a:srgbClr val="FFFFFF"/>
                </a:solidFill>
              </a:rPr>
              <a:t>:30-32pt  </a:t>
            </a:r>
            <a:endParaRPr lang="zh-CN" altLang="en-US" sz="825">
              <a:solidFill>
                <a:srgbClr val="FFFFFF"/>
              </a:solidFill>
            </a:endParaRPr>
          </a:p>
          <a:p>
            <a:pPr marL="257175" indent="-257175" algn="r" eaLnBrk="0" hangingPunct="0">
              <a:lnSpc>
                <a:spcPct val="125000"/>
              </a:lnSpc>
              <a:spcBef>
                <a:spcPct val="20000"/>
              </a:spcBef>
              <a:buFont typeface="Arial" pitchFamily="34" charset="0"/>
              <a:buNone/>
            </a:pPr>
            <a:r>
              <a:rPr lang="zh-CN" altLang="en-US" sz="825">
                <a:solidFill>
                  <a:srgbClr val="FFFFFF"/>
                </a:solidFill>
              </a:rPr>
              <a:t>颜色</a:t>
            </a:r>
            <a:r>
              <a:rPr lang="en-US" altLang="zh-CN" sz="825">
                <a:solidFill>
                  <a:srgbClr val="FFFFFF"/>
                </a:solidFill>
              </a:rPr>
              <a:t>: R153 G0 B0</a:t>
            </a:r>
          </a:p>
          <a:p>
            <a:pPr marL="257175" indent="-257175" algn="r" eaLnBrk="0" hangingPunct="0">
              <a:lnSpc>
                <a:spcPct val="125000"/>
              </a:lnSpc>
              <a:spcBef>
                <a:spcPct val="20000"/>
              </a:spcBef>
              <a:buFont typeface="Arial" pitchFamily="34" charset="0"/>
              <a:buNone/>
            </a:pPr>
            <a:r>
              <a:rPr lang="zh-CN" altLang="en-US" sz="825">
                <a:solidFill>
                  <a:srgbClr val="FFFFFF"/>
                </a:solidFill>
              </a:rPr>
              <a:t>字体</a:t>
            </a:r>
            <a:r>
              <a:rPr lang="en-US" altLang="zh-CN" sz="825">
                <a:solidFill>
                  <a:srgbClr val="FFFFFF"/>
                </a:solidFill>
              </a:rPr>
              <a:t>:</a:t>
            </a:r>
            <a:r>
              <a:rPr lang="zh-CN" altLang="en-US" sz="825">
                <a:solidFill>
                  <a:srgbClr val="FFFFFF"/>
                </a:solidFill>
              </a:rPr>
              <a:t>黑体</a:t>
            </a:r>
          </a:p>
          <a:p>
            <a:pPr marL="257175" indent="-257175" algn="r" eaLnBrk="0" hangingPunct="0">
              <a:lnSpc>
                <a:spcPct val="125000"/>
              </a:lnSpc>
              <a:spcBef>
                <a:spcPct val="20000"/>
              </a:spcBef>
              <a:buFont typeface="Arial" pitchFamily="34" charset="0"/>
              <a:buNone/>
            </a:pPr>
            <a:endParaRPr lang="zh-CN" altLang="en-US" sz="825">
              <a:solidFill>
                <a:srgbClr val="FFFFFF"/>
              </a:solidFill>
            </a:endParaRPr>
          </a:p>
          <a:p>
            <a:pPr marL="257175" indent="-257175" algn="r" eaLnBrk="0" hangingPunct="0">
              <a:lnSpc>
                <a:spcPct val="125000"/>
              </a:lnSpc>
              <a:spcBef>
                <a:spcPct val="20000"/>
              </a:spcBef>
              <a:buFont typeface="Arial" pitchFamily="34" charset="0"/>
              <a:buNone/>
            </a:pPr>
            <a:endParaRPr lang="zh-CN" altLang="en-US" sz="825">
              <a:solidFill>
                <a:srgbClr val="FFFFFF"/>
              </a:solidFill>
            </a:endParaRPr>
          </a:p>
          <a:p>
            <a:pPr marL="257175" indent="-257175" algn="r" eaLnBrk="0" hangingPunct="0">
              <a:lnSpc>
                <a:spcPct val="125000"/>
              </a:lnSpc>
              <a:spcBef>
                <a:spcPct val="20000"/>
              </a:spcBef>
              <a:buFont typeface="Arial" pitchFamily="34" charset="0"/>
              <a:buNone/>
            </a:pPr>
            <a:endParaRPr lang="zh-CN" altLang="en-US" sz="825">
              <a:solidFill>
                <a:srgbClr val="FFFFFF"/>
              </a:solidFill>
            </a:endParaRPr>
          </a:p>
          <a:p>
            <a:pPr marL="257175" indent="-257175" algn="r" eaLnBrk="0" hangingPunct="0">
              <a:lnSpc>
                <a:spcPct val="125000"/>
              </a:lnSpc>
              <a:spcBef>
                <a:spcPct val="20000"/>
              </a:spcBef>
              <a:buFont typeface="Arial" pitchFamily="34" charset="0"/>
              <a:buNone/>
            </a:pPr>
            <a:r>
              <a:rPr lang="zh-CN" altLang="en-US" sz="825">
                <a:solidFill>
                  <a:srgbClr val="FFFFFF"/>
                </a:solidFill>
              </a:rPr>
              <a:t>英文正文</a:t>
            </a:r>
            <a:r>
              <a:rPr lang="en-US" altLang="zh-CN" sz="825">
                <a:solidFill>
                  <a:srgbClr val="FFFFFF"/>
                </a:solidFill>
              </a:rPr>
              <a:t>:20-22pt</a:t>
            </a:r>
          </a:p>
          <a:p>
            <a:pPr marL="257175" indent="-257175" algn="r" eaLnBrk="0" hangingPunct="0">
              <a:lnSpc>
                <a:spcPct val="125000"/>
              </a:lnSpc>
              <a:spcBef>
                <a:spcPct val="20000"/>
              </a:spcBef>
              <a:buFont typeface="Arial" pitchFamily="34" charset="0"/>
              <a:buNone/>
            </a:pPr>
            <a:r>
              <a:rPr lang="zh-CN" altLang="en-US" sz="825">
                <a:solidFill>
                  <a:srgbClr val="FFFFFF"/>
                </a:solidFill>
              </a:rPr>
              <a:t>子目录 </a:t>
            </a:r>
            <a:r>
              <a:rPr lang="en-US" altLang="zh-CN" sz="825">
                <a:solidFill>
                  <a:srgbClr val="FFFFFF"/>
                </a:solidFill>
              </a:rPr>
              <a:t>(2-5</a:t>
            </a:r>
            <a:r>
              <a:rPr lang="zh-CN" altLang="en-US" sz="825">
                <a:solidFill>
                  <a:srgbClr val="FFFFFF"/>
                </a:solidFill>
              </a:rPr>
              <a:t>级</a:t>
            </a:r>
            <a:r>
              <a:rPr lang="en-US" altLang="zh-CN" sz="825">
                <a:solidFill>
                  <a:srgbClr val="FFFFFF"/>
                </a:solidFill>
              </a:rPr>
              <a:t>) :18pt  </a:t>
            </a:r>
          </a:p>
          <a:p>
            <a:pPr marL="257175" indent="-257175" algn="r" eaLnBrk="0" hangingPunct="0">
              <a:lnSpc>
                <a:spcPct val="125000"/>
              </a:lnSpc>
              <a:spcBef>
                <a:spcPct val="20000"/>
              </a:spcBef>
              <a:buFont typeface="Arial" pitchFamily="34" charset="0"/>
              <a:buNone/>
            </a:pPr>
            <a:r>
              <a:rPr lang="zh-CN" altLang="en-US" sz="825">
                <a:solidFill>
                  <a:srgbClr val="FFFFFF"/>
                </a:solidFill>
              </a:rPr>
              <a:t>颜色</a:t>
            </a:r>
            <a:r>
              <a:rPr lang="en-US" altLang="zh-CN" sz="825">
                <a:solidFill>
                  <a:srgbClr val="FFFFFF"/>
                </a:solidFill>
              </a:rPr>
              <a:t>:</a:t>
            </a:r>
            <a:r>
              <a:rPr lang="zh-CN" altLang="en-US" sz="825">
                <a:solidFill>
                  <a:srgbClr val="FFFFFF"/>
                </a:solidFill>
              </a:rPr>
              <a:t>黑色</a:t>
            </a:r>
          </a:p>
          <a:p>
            <a:pPr marL="257175" indent="-257175" algn="r" eaLnBrk="0" hangingPunct="0">
              <a:lnSpc>
                <a:spcPct val="125000"/>
              </a:lnSpc>
              <a:spcBef>
                <a:spcPct val="20000"/>
              </a:spcBef>
              <a:buFont typeface="Arial" pitchFamily="34" charset="0"/>
              <a:buNone/>
            </a:pPr>
            <a:r>
              <a:rPr lang="zh-CN" altLang="en-US" sz="825">
                <a:solidFill>
                  <a:srgbClr val="FFFFFF"/>
                </a:solidFill>
              </a:rPr>
              <a:t>内部使用字体 </a:t>
            </a:r>
            <a:r>
              <a:rPr lang="en-US" altLang="zh-CN" sz="825">
                <a:solidFill>
                  <a:srgbClr val="FFFFFF"/>
                </a:solidFill>
              </a:rPr>
              <a:t>:</a:t>
            </a:r>
          </a:p>
          <a:p>
            <a:pPr marL="257175" indent="-257175" algn="r" eaLnBrk="0" hangingPunct="0">
              <a:lnSpc>
                <a:spcPct val="125000"/>
              </a:lnSpc>
              <a:spcBef>
                <a:spcPct val="20000"/>
              </a:spcBef>
              <a:buFont typeface="Arial" pitchFamily="34" charset="0"/>
              <a:buNone/>
            </a:pPr>
            <a:r>
              <a:rPr lang="en-US" altLang="zh-CN" sz="825">
                <a:solidFill>
                  <a:srgbClr val="FFFFFF"/>
                </a:solidFill>
              </a:rPr>
              <a:t>FrutigerNext LT Regular</a:t>
            </a:r>
          </a:p>
          <a:p>
            <a:pPr marL="257175" indent="-257175" algn="r" eaLnBrk="0" hangingPunct="0">
              <a:lnSpc>
                <a:spcPct val="125000"/>
              </a:lnSpc>
              <a:spcBef>
                <a:spcPct val="20000"/>
              </a:spcBef>
              <a:buFont typeface="Arial" pitchFamily="34" charset="0"/>
              <a:buNone/>
            </a:pPr>
            <a:r>
              <a:rPr lang="zh-CN" altLang="en-US" sz="825">
                <a:solidFill>
                  <a:srgbClr val="FFFFFF"/>
                </a:solidFill>
              </a:rPr>
              <a:t>外部使用字体 </a:t>
            </a:r>
            <a:r>
              <a:rPr lang="en-US" altLang="zh-CN" sz="825">
                <a:solidFill>
                  <a:srgbClr val="FFFFFF"/>
                </a:solidFill>
              </a:rPr>
              <a:t>: Arial</a:t>
            </a:r>
          </a:p>
          <a:p>
            <a:pPr marL="257175" indent="-257175" algn="r" eaLnBrk="0" hangingPunct="0">
              <a:lnSpc>
                <a:spcPct val="75000"/>
              </a:lnSpc>
              <a:spcBef>
                <a:spcPct val="20000"/>
              </a:spcBef>
              <a:buFont typeface="Arial" pitchFamily="34" charset="0"/>
              <a:buNone/>
            </a:pPr>
            <a:endParaRPr lang="en-US" altLang="zh-CN" sz="825">
              <a:solidFill>
                <a:srgbClr val="FFFFFF"/>
              </a:solidFill>
            </a:endParaRPr>
          </a:p>
          <a:p>
            <a:pPr marL="257175" indent="-257175" algn="r" eaLnBrk="0" hangingPunct="0">
              <a:lnSpc>
                <a:spcPct val="125000"/>
              </a:lnSpc>
              <a:spcBef>
                <a:spcPct val="20000"/>
              </a:spcBef>
              <a:buFont typeface="Arial" pitchFamily="34" charset="0"/>
              <a:buNone/>
            </a:pPr>
            <a:r>
              <a:rPr lang="zh-CN" altLang="en-US" sz="825">
                <a:solidFill>
                  <a:srgbClr val="FFFFFF"/>
                </a:solidFill>
              </a:rPr>
              <a:t>中文正文</a:t>
            </a:r>
            <a:r>
              <a:rPr lang="en-US" altLang="zh-CN" sz="825">
                <a:solidFill>
                  <a:srgbClr val="FFFFFF"/>
                </a:solidFill>
              </a:rPr>
              <a:t>:18-20pt</a:t>
            </a:r>
          </a:p>
          <a:p>
            <a:pPr marL="257175" indent="-257175" algn="r" eaLnBrk="0" hangingPunct="0">
              <a:lnSpc>
                <a:spcPct val="125000"/>
              </a:lnSpc>
              <a:spcBef>
                <a:spcPct val="20000"/>
              </a:spcBef>
              <a:buFont typeface="Arial" pitchFamily="34" charset="0"/>
              <a:buNone/>
            </a:pPr>
            <a:r>
              <a:rPr lang="zh-CN" altLang="en-US" sz="825">
                <a:solidFill>
                  <a:srgbClr val="FFFFFF"/>
                </a:solidFill>
              </a:rPr>
              <a:t>子目录</a:t>
            </a:r>
            <a:r>
              <a:rPr lang="en-US" altLang="zh-CN" sz="825">
                <a:solidFill>
                  <a:srgbClr val="FFFFFF"/>
                </a:solidFill>
              </a:rPr>
              <a:t>(2-5</a:t>
            </a:r>
            <a:r>
              <a:rPr lang="zh-CN" altLang="en-US" sz="825">
                <a:solidFill>
                  <a:srgbClr val="FFFFFF"/>
                </a:solidFill>
              </a:rPr>
              <a:t>级</a:t>
            </a:r>
            <a:r>
              <a:rPr lang="en-US" altLang="zh-CN" sz="825">
                <a:solidFill>
                  <a:srgbClr val="FFFFFF"/>
                </a:solidFill>
              </a:rPr>
              <a:t>):18pt </a:t>
            </a:r>
            <a:endParaRPr lang="zh-CN" altLang="en-US" sz="825">
              <a:solidFill>
                <a:srgbClr val="FFFFFF"/>
              </a:solidFill>
            </a:endParaRPr>
          </a:p>
          <a:p>
            <a:pPr marL="257175" indent="-257175" algn="r" eaLnBrk="0" hangingPunct="0">
              <a:lnSpc>
                <a:spcPct val="125000"/>
              </a:lnSpc>
              <a:spcBef>
                <a:spcPct val="20000"/>
              </a:spcBef>
              <a:buFont typeface="Arial" pitchFamily="34" charset="0"/>
              <a:buNone/>
            </a:pPr>
            <a:r>
              <a:rPr lang="zh-CN" altLang="en-US" sz="825">
                <a:solidFill>
                  <a:srgbClr val="FFFFFF"/>
                </a:solidFill>
              </a:rPr>
              <a:t>颜色</a:t>
            </a:r>
            <a:r>
              <a:rPr lang="en-US" altLang="zh-CN" sz="825">
                <a:solidFill>
                  <a:srgbClr val="FFFFFF"/>
                </a:solidFill>
              </a:rPr>
              <a:t>:</a:t>
            </a:r>
            <a:r>
              <a:rPr lang="zh-CN" altLang="en-US" sz="825">
                <a:solidFill>
                  <a:srgbClr val="FFFFFF"/>
                </a:solidFill>
              </a:rPr>
              <a:t>黑色</a:t>
            </a:r>
          </a:p>
          <a:p>
            <a:pPr marL="257175" indent="-257175" algn="r" eaLnBrk="0" hangingPunct="0">
              <a:lnSpc>
                <a:spcPct val="125000"/>
              </a:lnSpc>
              <a:spcBef>
                <a:spcPct val="20000"/>
              </a:spcBef>
              <a:buFont typeface="Arial" pitchFamily="34" charset="0"/>
              <a:buNone/>
            </a:pPr>
            <a:r>
              <a:rPr lang="zh-CN" altLang="en-US" sz="825">
                <a:solidFill>
                  <a:srgbClr val="FFFFFF"/>
                </a:solidFill>
              </a:rPr>
              <a:t>字体</a:t>
            </a:r>
            <a:r>
              <a:rPr lang="en-US" altLang="zh-CN" sz="825">
                <a:solidFill>
                  <a:srgbClr val="FFFFFF"/>
                </a:solidFill>
              </a:rPr>
              <a:t>:</a:t>
            </a:r>
            <a:r>
              <a:rPr lang="zh-CN" altLang="en-US" sz="825">
                <a:solidFill>
                  <a:srgbClr val="FFFFFF"/>
                </a:solidFill>
              </a:rPr>
              <a:t>细黑体 </a:t>
            </a:r>
            <a:endParaRPr lang="zh-CN" altLang="en-US" sz="825">
              <a:solidFill>
                <a:srgbClr val="000000"/>
              </a:solidFill>
            </a:endParaRPr>
          </a:p>
        </p:txBody>
      </p:sp>
      <p:grpSp>
        <p:nvGrpSpPr>
          <p:cNvPr id="6155" name="Group 149"/>
          <p:cNvGrpSpPr>
            <a:grpSpLocks/>
          </p:cNvGrpSpPr>
          <p:nvPr/>
        </p:nvGrpSpPr>
        <p:grpSpPr bwMode="auto">
          <a:xfrm>
            <a:off x="6993732" y="4682068"/>
            <a:ext cx="689372" cy="4298949"/>
            <a:chOff x="5839" y="2251"/>
            <a:chExt cx="579" cy="2031"/>
          </a:xfrm>
        </p:grpSpPr>
        <p:sp>
          <p:nvSpPr>
            <p:cNvPr id="6158" name="Rectangle 150"/>
            <p:cNvSpPr>
              <a:spLocks noChangeArrowheads="1"/>
            </p:cNvSpPr>
            <p:nvPr userDrawn="1"/>
          </p:nvSpPr>
          <p:spPr bwMode="auto">
            <a:xfrm>
              <a:off x="5839" y="3172"/>
              <a:ext cx="579" cy="174"/>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6159" name="Group 151"/>
            <p:cNvGrpSpPr>
              <a:grpSpLocks/>
            </p:cNvGrpSpPr>
            <p:nvPr userDrawn="1"/>
          </p:nvGrpSpPr>
          <p:grpSpPr bwMode="auto">
            <a:xfrm>
              <a:off x="5893" y="2387"/>
              <a:ext cx="466" cy="115"/>
              <a:chOff x="5893" y="2387"/>
              <a:chExt cx="466" cy="115"/>
            </a:xfrm>
          </p:grpSpPr>
          <p:sp>
            <p:nvSpPr>
              <p:cNvPr id="6220" name="Rectangle 152"/>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1" name="Rectangle 153"/>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2" name="Rectangle 154"/>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3" name="Rectangle 155"/>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0" name="Group 156"/>
            <p:cNvGrpSpPr>
              <a:grpSpLocks/>
            </p:cNvGrpSpPr>
            <p:nvPr userDrawn="1"/>
          </p:nvGrpSpPr>
          <p:grpSpPr bwMode="auto">
            <a:xfrm>
              <a:off x="5893" y="2523"/>
              <a:ext cx="466" cy="115"/>
              <a:chOff x="5893" y="2523"/>
              <a:chExt cx="466" cy="115"/>
            </a:xfrm>
          </p:grpSpPr>
          <p:sp>
            <p:nvSpPr>
              <p:cNvPr id="6216" name="Rectangle 157"/>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7" name="Rectangle 158"/>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8" name="Rectangle 159"/>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9" name="Rectangle 160"/>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1" name="Group 161"/>
            <p:cNvGrpSpPr>
              <a:grpSpLocks/>
            </p:cNvGrpSpPr>
            <p:nvPr userDrawn="1"/>
          </p:nvGrpSpPr>
          <p:grpSpPr bwMode="auto">
            <a:xfrm>
              <a:off x="5893" y="2659"/>
              <a:ext cx="466" cy="115"/>
              <a:chOff x="5893" y="2659"/>
              <a:chExt cx="466" cy="115"/>
            </a:xfrm>
          </p:grpSpPr>
          <p:sp>
            <p:nvSpPr>
              <p:cNvPr id="6212" name="Rectangle 162"/>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3" name="Rectangle 163"/>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4" name="Rectangle 164"/>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5" name="Rectangle 165"/>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2" name="Group 166"/>
            <p:cNvGrpSpPr>
              <a:grpSpLocks/>
            </p:cNvGrpSpPr>
            <p:nvPr userDrawn="1"/>
          </p:nvGrpSpPr>
          <p:grpSpPr bwMode="auto">
            <a:xfrm>
              <a:off x="5893" y="2251"/>
              <a:ext cx="466" cy="119"/>
              <a:chOff x="5893" y="2251"/>
              <a:chExt cx="466" cy="119"/>
            </a:xfrm>
          </p:grpSpPr>
          <p:sp>
            <p:nvSpPr>
              <p:cNvPr id="6208" name="Rectangle 167"/>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9" name="Rectangle 168"/>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0" name="Rectangle 169"/>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1" name="Rectangle 170"/>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3" name="Group 171"/>
            <p:cNvGrpSpPr>
              <a:grpSpLocks/>
            </p:cNvGrpSpPr>
            <p:nvPr userDrawn="1"/>
          </p:nvGrpSpPr>
          <p:grpSpPr bwMode="auto">
            <a:xfrm>
              <a:off x="5893" y="2886"/>
              <a:ext cx="466" cy="115"/>
              <a:chOff x="5893" y="2886"/>
              <a:chExt cx="466" cy="115"/>
            </a:xfrm>
          </p:grpSpPr>
          <p:sp>
            <p:nvSpPr>
              <p:cNvPr id="6204" name="Rectangle 172"/>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5" name="Rectangle 173"/>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6" name="Rectangle 174"/>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7" name="Rectangle 175"/>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4" name="Group 176"/>
            <p:cNvGrpSpPr>
              <a:grpSpLocks/>
            </p:cNvGrpSpPr>
            <p:nvPr userDrawn="1"/>
          </p:nvGrpSpPr>
          <p:grpSpPr bwMode="auto">
            <a:xfrm>
              <a:off x="5893" y="3022"/>
              <a:ext cx="466" cy="115"/>
              <a:chOff x="5893" y="3022"/>
              <a:chExt cx="466" cy="115"/>
            </a:xfrm>
          </p:grpSpPr>
          <p:sp>
            <p:nvSpPr>
              <p:cNvPr id="6200" name="Rectangle 177"/>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1" name="Rectangle 178"/>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2" name="Rectangle 179"/>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3" name="Rectangle 180"/>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5" name="Group 181"/>
            <p:cNvGrpSpPr>
              <a:grpSpLocks/>
            </p:cNvGrpSpPr>
            <p:nvPr userDrawn="1"/>
          </p:nvGrpSpPr>
          <p:grpSpPr bwMode="auto">
            <a:xfrm>
              <a:off x="5893" y="3158"/>
              <a:ext cx="466" cy="115"/>
              <a:chOff x="5893" y="3158"/>
              <a:chExt cx="466" cy="115"/>
            </a:xfrm>
          </p:grpSpPr>
          <p:sp>
            <p:nvSpPr>
              <p:cNvPr id="6196" name="Rectangle 182"/>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7" name="Rectangle 183"/>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8" name="Rectangle 184"/>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9" name="Rectangle 185"/>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6" name="Group 186"/>
            <p:cNvGrpSpPr>
              <a:grpSpLocks/>
            </p:cNvGrpSpPr>
            <p:nvPr userDrawn="1"/>
          </p:nvGrpSpPr>
          <p:grpSpPr bwMode="auto">
            <a:xfrm>
              <a:off x="5893" y="3385"/>
              <a:ext cx="466" cy="115"/>
              <a:chOff x="5893" y="3385"/>
              <a:chExt cx="466" cy="115"/>
            </a:xfrm>
          </p:grpSpPr>
          <p:sp>
            <p:nvSpPr>
              <p:cNvPr id="6192" name="Rectangle 187"/>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3" name="Rectangle 188"/>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4" name="Rectangle 189"/>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5" name="Rectangle 190"/>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7" name="Group 191"/>
            <p:cNvGrpSpPr>
              <a:grpSpLocks/>
            </p:cNvGrpSpPr>
            <p:nvPr userDrawn="1"/>
          </p:nvGrpSpPr>
          <p:grpSpPr bwMode="auto">
            <a:xfrm>
              <a:off x="5893" y="3521"/>
              <a:ext cx="466" cy="115"/>
              <a:chOff x="5893" y="3521"/>
              <a:chExt cx="466" cy="115"/>
            </a:xfrm>
          </p:grpSpPr>
          <p:sp>
            <p:nvSpPr>
              <p:cNvPr id="6188" name="Rectangle 192"/>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9" name="Rectangle 193"/>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0" name="Rectangle 194"/>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1" name="Rectangle 195"/>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8" name="Group 196"/>
            <p:cNvGrpSpPr>
              <a:grpSpLocks/>
            </p:cNvGrpSpPr>
            <p:nvPr userDrawn="1"/>
          </p:nvGrpSpPr>
          <p:grpSpPr bwMode="auto">
            <a:xfrm>
              <a:off x="5893" y="3657"/>
              <a:ext cx="466" cy="115"/>
              <a:chOff x="5893" y="3657"/>
              <a:chExt cx="466" cy="115"/>
            </a:xfrm>
          </p:grpSpPr>
          <p:sp>
            <p:nvSpPr>
              <p:cNvPr id="6184" name="Rectangle 197"/>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5" name="Rectangle 198"/>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6" name="Rectangle 199"/>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7" name="Rectangle 200"/>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9" name="Group 201"/>
            <p:cNvGrpSpPr>
              <a:grpSpLocks/>
            </p:cNvGrpSpPr>
            <p:nvPr userDrawn="1"/>
          </p:nvGrpSpPr>
          <p:grpSpPr bwMode="auto">
            <a:xfrm>
              <a:off x="5893" y="3884"/>
              <a:ext cx="466" cy="115"/>
              <a:chOff x="5893" y="3884"/>
              <a:chExt cx="466" cy="115"/>
            </a:xfrm>
          </p:grpSpPr>
          <p:sp>
            <p:nvSpPr>
              <p:cNvPr id="6180" name="Rectangle 202"/>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1" name="Rectangle 203"/>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2" name="Rectangle 204"/>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3" name="Rectangle 205"/>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70" name="Group 206"/>
            <p:cNvGrpSpPr>
              <a:grpSpLocks/>
            </p:cNvGrpSpPr>
            <p:nvPr userDrawn="1"/>
          </p:nvGrpSpPr>
          <p:grpSpPr bwMode="auto">
            <a:xfrm>
              <a:off x="5893" y="4026"/>
              <a:ext cx="466" cy="115"/>
              <a:chOff x="5893" y="4026"/>
              <a:chExt cx="466" cy="115"/>
            </a:xfrm>
          </p:grpSpPr>
          <p:sp>
            <p:nvSpPr>
              <p:cNvPr id="6176" name="Rectangle 207"/>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7" name="Rectangle 208"/>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8" name="Rectangle 209"/>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9" name="Rectangle 210"/>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71" name="Group 211"/>
            <p:cNvGrpSpPr>
              <a:grpSpLocks/>
            </p:cNvGrpSpPr>
            <p:nvPr userDrawn="1"/>
          </p:nvGrpSpPr>
          <p:grpSpPr bwMode="auto">
            <a:xfrm>
              <a:off x="5893" y="4167"/>
              <a:ext cx="466" cy="115"/>
              <a:chOff x="5893" y="4167"/>
              <a:chExt cx="466" cy="115"/>
            </a:xfrm>
          </p:grpSpPr>
          <p:sp>
            <p:nvSpPr>
              <p:cNvPr id="6172" name="Rectangle 212"/>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3" name="Rectangle 213"/>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4" name="Rectangle 214"/>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5" name="Rectangle 215"/>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6156" name="Rectangle 216"/>
          <p:cNvSpPr>
            <a:spLocks noChangeArrowheads="1"/>
          </p:cNvSpPr>
          <p:nvPr/>
        </p:nvSpPr>
        <p:spPr bwMode="auto">
          <a:xfrm>
            <a:off x="6938963" y="1788584"/>
            <a:ext cx="894160" cy="130486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0093" tIns="30047" rIns="60093" bIns="30047">
            <a:spAutoFit/>
          </a:bodyPr>
          <a:lstStyle/>
          <a:p>
            <a:pPr eaLnBrk="0" hangingPunct="0">
              <a:lnSpc>
                <a:spcPct val="120000"/>
              </a:lnSpc>
              <a:spcBef>
                <a:spcPct val="20000"/>
              </a:spcBef>
              <a:buFont typeface="Arial" pitchFamily="34" charset="0"/>
              <a:buNone/>
            </a:pPr>
            <a:r>
              <a:rPr lang="zh-CN" altLang="en-US" sz="825">
                <a:solidFill>
                  <a:srgbClr val="FFFFFF"/>
                </a:solidFill>
              </a:rPr>
              <a:t>配色参考方案：</a:t>
            </a:r>
          </a:p>
          <a:p>
            <a:pPr eaLnBrk="0" hangingPunct="0">
              <a:lnSpc>
                <a:spcPct val="120000"/>
              </a:lnSpc>
              <a:spcBef>
                <a:spcPct val="20000"/>
              </a:spcBef>
              <a:buFont typeface="Arial" pitchFamily="34" charset="0"/>
              <a:buNone/>
            </a:pPr>
            <a:r>
              <a:rPr lang="zh-CN" altLang="en-US" sz="825">
                <a:solidFill>
                  <a:srgbClr val="FFFFFF"/>
                </a:solidFill>
              </a:rPr>
              <a:t>建议同一页面内不超过四种颜色，以下是</a:t>
            </a:r>
            <a:r>
              <a:rPr lang="en-US" altLang="zh-CN" sz="825">
                <a:solidFill>
                  <a:srgbClr val="FFFFFF"/>
                </a:solidFill>
              </a:rPr>
              <a:t>13</a:t>
            </a:r>
            <a:r>
              <a:rPr lang="zh-CN" altLang="en-US" sz="825">
                <a:solidFill>
                  <a:srgbClr val="FFFFFF"/>
                </a:solidFill>
              </a:rPr>
              <a:t>组配色方案，同一页面内只选择一组使用。（仅供参考）</a:t>
            </a:r>
          </a:p>
        </p:txBody>
      </p:sp>
      <p:sp>
        <p:nvSpPr>
          <p:cNvPr id="6157" name="Rectangle 217"/>
          <p:cNvSpPr>
            <a:spLocks noChangeArrowheads="1"/>
          </p:cNvSpPr>
          <p:nvPr/>
        </p:nvSpPr>
        <p:spPr bwMode="auto">
          <a:xfrm>
            <a:off x="6938963" y="10585"/>
            <a:ext cx="840581" cy="51414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0093" tIns="30047" rIns="60093" bIns="30047">
            <a:spAutoFit/>
          </a:bodyPr>
          <a:lstStyle/>
          <a:p>
            <a:pPr eaLnBrk="0" hangingPunct="0">
              <a:lnSpc>
                <a:spcPct val="120000"/>
              </a:lnSpc>
              <a:spcBef>
                <a:spcPct val="20000"/>
              </a:spcBef>
              <a:buFont typeface="Arial" pitchFamily="34" charset="0"/>
              <a:buNone/>
            </a:pPr>
            <a:r>
              <a:rPr lang="zh-CN" altLang="en-US" sz="825">
                <a:solidFill>
                  <a:srgbClr val="FFFFFF"/>
                </a:solidFill>
              </a:rPr>
              <a:t>客户或者合作伙伴的标志放在右上角</a:t>
            </a:r>
            <a:r>
              <a:rPr lang="en-US" altLang="zh-CN" sz="825">
                <a:solidFill>
                  <a:srgbClr val="FFFFFF"/>
                </a:solidFill>
              </a:rPr>
              <a:t>.</a:t>
            </a:r>
            <a:endParaRPr lang="zh-CN" altLang="en-US" sz="825">
              <a:solidFill>
                <a:srgbClr val="FFFFFF"/>
              </a:solidFill>
            </a:endParaRPr>
          </a:p>
        </p:txBody>
      </p:sp>
      <p:pic>
        <p:nvPicPr>
          <p:cNvPr id="6224" name="Picture 80" descr="bra200912090008_M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691217"/>
            <a:ext cx="6858000" cy="3934883"/>
          </a:xfrm>
          <a:prstGeom prst="rect">
            <a:avLst/>
          </a:prstGeom>
          <a:noFill/>
          <a:extLst>
            <a:ext uri="{909E8E84-426E-40DD-AFC4-6F175D3DCCD1}">
              <a14:hiddenFill xmlns:a14="http://schemas.microsoft.com/office/drawing/2010/main">
                <a:solidFill>
                  <a:srgbClr val="FFFFFF"/>
                </a:solidFill>
              </a14:hiddenFill>
            </a:ext>
          </a:extLst>
        </p:spPr>
      </p:pic>
      <p:pic>
        <p:nvPicPr>
          <p:cNvPr id="6225"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4562475" y="1691218"/>
            <a:ext cx="2295525" cy="3932767"/>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5422107" y="5060951"/>
            <a:ext cx="1000595" cy="207749"/>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75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8"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2400" b="1">
          <a:solidFill>
            <a:schemeClr val="tx1"/>
          </a:solidFill>
          <a:latin typeface="+mn-lt"/>
          <a:ea typeface="黑体" pitchFamily="49" charset="-122"/>
          <a:cs typeface="+mj-cs"/>
        </a:defRPr>
      </a:lvl1pPr>
      <a:lvl2pPr algn="l" rtl="0" eaLnBrk="0" fontAlgn="base" hangingPunct="0">
        <a:spcBef>
          <a:spcPct val="0"/>
        </a:spcBef>
        <a:spcAft>
          <a:spcPct val="0"/>
        </a:spcAft>
        <a:defRPr sz="24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24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24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2400" b="1">
          <a:solidFill>
            <a:schemeClr val="tx1"/>
          </a:solidFill>
          <a:latin typeface="黑体" pitchFamily="49" charset="-122"/>
          <a:ea typeface="黑体" pitchFamily="49" charset="-122"/>
          <a:cs typeface="宋体" charset="-122"/>
        </a:defRPr>
      </a:lvl5pPr>
      <a:lvl6pPr marL="342900"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宋体" charset="-122"/>
        </a:defRPr>
      </a:lvl6pPr>
      <a:lvl7pPr marL="685800"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宋体" charset="-122"/>
        </a:defRPr>
      </a:lvl7pPr>
      <a:lvl8pPr marL="1028700"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宋体" charset="-122"/>
        </a:defRPr>
      </a:lvl8pPr>
      <a:lvl9pPr marL="1371600"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宋体" charset="-122"/>
        </a:defRPr>
      </a:lvl9pPr>
    </p:titleStyle>
    <p:bodyStyle>
      <a:lvl1pPr marL="257175" indent="-257175" algn="l" rtl="0" eaLnBrk="0" fontAlgn="base" hangingPunct="0">
        <a:spcBef>
          <a:spcPct val="20000"/>
        </a:spcBef>
        <a:spcAft>
          <a:spcPct val="0"/>
        </a:spcAft>
        <a:buClr>
          <a:srgbClr val="990000"/>
        </a:buClr>
        <a:buChar char="•"/>
        <a:defRPr sz="1800" b="1">
          <a:solidFill>
            <a:schemeClr val="tx1"/>
          </a:solidFill>
          <a:latin typeface="+mn-lt"/>
          <a:ea typeface="+mn-ea"/>
          <a:cs typeface="+mn-cs"/>
        </a:defRPr>
      </a:lvl1pPr>
      <a:lvl2pPr marL="557213" indent="-214313" algn="l" rtl="0" eaLnBrk="0" fontAlgn="base" hangingPunct="0">
        <a:spcBef>
          <a:spcPct val="20000"/>
        </a:spcBef>
        <a:spcAft>
          <a:spcPct val="0"/>
        </a:spcAft>
        <a:buFont typeface="Arial" pitchFamily="34" charset="0"/>
        <a:buChar char="›"/>
        <a:defRPr sz="1500">
          <a:solidFill>
            <a:schemeClr val="tx1"/>
          </a:solidFill>
          <a:latin typeface="+mn-lt"/>
          <a:ea typeface="+mn-ea"/>
          <a:cs typeface="+mn-cs"/>
        </a:defRPr>
      </a:lvl2pPr>
      <a:lvl3pPr marL="857250" indent="-17145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200150" indent="-171450" algn="l" rtl="0" eaLnBrk="0" fontAlgn="base" hangingPunct="0">
        <a:spcBef>
          <a:spcPct val="20000"/>
        </a:spcBef>
        <a:spcAft>
          <a:spcPct val="0"/>
        </a:spcAft>
        <a:buChar char="–"/>
        <a:defRPr sz="1200">
          <a:solidFill>
            <a:schemeClr val="tx1"/>
          </a:solidFill>
          <a:latin typeface="+mn-lt"/>
          <a:ea typeface="+mn-ea"/>
          <a:cs typeface="+mn-cs"/>
        </a:defRPr>
      </a:lvl4pPr>
      <a:lvl5pPr marL="1543050" indent="-171450" algn="l" rtl="0" eaLnBrk="0" fontAlgn="base" hangingPunct="0">
        <a:spcBef>
          <a:spcPct val="20000"/>
        </a:spcBef>
        <a:spcAft>
          <a:spcPct val="0"/>
        </a:spcAft>
        <a:buFont typeface="Arial" pitchFamily="34" charset="0"/>
        <a:buChar char="~"/>
        <a:defRPr sz="1200">
          <a:solidFill>
            <a:schemeClr val="tx1"/>
          </a:solidFill>
          <a:latin typeface="+mn-lt"/>
          <a:ea typeface="+mn-ea"/>
          <a:cs typeface="+mn-cs"/>
        </a:defRPr>
      </a:lvl5pPr>
      <a:lvl6pPr marL="1885950" indent="-171450" algn="l" rtl="0" eaLnBrk="1" fontAlgn="base" hangingPunct="1">
        <a:spcBef>
          <a:spcPct val="20000"/>
        </a:spcBef>
        <a:spcAft>
          <a:spcPct val="0"/>
        </a:spcAft>
        <a:buFont typeface="Arial" charset="0"/>
        <a:buChar char="~"/>
        <a:defRPr sz="1200">
          <a:solidFill>
            <a:schemeClr val="tx1"/>
          </a:solidFill>
          <a:latin typeface="+mn-lt"/>
          <a:ea typeface="+mn-ea"/>
          <a:cs typeface="+mn-cs"/>
        </a:defRPr>
      </a:lvl6pPr>
      <a:lvl7pPr marL="2228850" indent="-171450" algn="l" rtl="0" eaLnBrk="1" fontAlgn="base" hangingPunct="1">
        <a:spcBef>
          <a:spcPct val="20000"/>
        </a:spcBef>
        <a:spcAft>
          <a:spcPct val="0"/>
        </a:spcAft>
        <a:buFont typeface="Arial" charset="0"/>
        <a:buChar char="~"/>
        <a:defRPr sz="1200">
          <a:solidFill>
            <a:schemeClr val="tx1"/>
          </a:solidFill>
          <a:latin typeface="+mn-lt"/>
          <a:ea typeface="+mn-ea"/>
          <a:cs typeface="+mn-cs"/>
        </a:defRPr>
      </a:lvl7pPr>
      <a:lvl8pPr marL="2571750" indent="-171450" algn="l" rtl="0" eaLnBrk="1" fontAlgn="base" hangingPunct="1">
        <a:spcBef>
          <a:spcPct val="20000"/>
        </a:spcBef>
        <a:spcAft>
          <a:spcPct val="0"/>
        </a:spcAft>
        <a:buFont typeface="Arial" charset="0"/>
        <a:buChar char="~"/>
        <a:defRPr sz="1200">
          <a:solidFill>
            <a:schemeClr val="tx1"/>
          </a:solidFill>
          <a:latin typeface="+mn-lt"/>
          <a:ea typeface="+mn-ea"/>
          <a:cs typeface="+mn-cs"/>
        </a:defRPr>
      </a:lvl8pPr>
      <a:lvl9pPr marL="2914650" indent="-171450" algn="l" rtl="0" eaLnBrk="1" fontAlgn="base" hangingPunct="1">
        <a:spcBef>
          <a:spcPct val="20000"/>
        </a:spcBef>
        <a:spcAft>
          <a:spcPct val="0"/>
        </a:spcAft>
        <a:buFont typeface="Arial" charset="0"/>
        <a:buChar char="~"/>
        <a:defRPr sz="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3" name="Rectangle 8"/>
          <p:cNvSpPr>
            <a:spLocks noGrp="1" noChangeArrowheads="1"/>
          </p:cNvSpPr>
          <p:nvPr>
            <p:ph type="title"/>
          </p:nvPr>
        </p:nvSpPr>
        <p:spPr bwMode="auto">
          <a:xfrm>
            <a:off x="566738" y="6011333"/>
            <a:ext cx="416123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566737" y="8293101"/>
            <a:ext cx="2270814" cy="1615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050" smtClean="0">
                <a:latin typeface="FrutigerNext LT Bold" pitchFamily="34" charset="0"/>
                <a:ea typeface="MS PGothic" pitchFamily="34" charset="-128"/>
              </a:rPr>
              <a:t>HUAWEI TECHNOLOGIES CO., LTD.</a:t>
            </a:r>
          </a:p>
        </p:txBody>
      </p:sp>
      <p:pic>
        <p:nvPicPr>
          <p:cNvPr id="7175"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751910" y="7579784"/>
            <a:ext cx="529828"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6" name="Rectangle 13"/>
          <p:cNvSpPr>
            <a:spLocks noChangeArrowheads="1"/>
          </p:cNvSpPr>
          <p:nvPr/>
        </p:nvSpPr>
        <p:spPr bwMode="auto">
          <a:xfrm>
            <a:off x="5426869" y="635001"/>
            <a:ext cx="1098947" cy="161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588169" eaLnBrk="0" hangingPunct="0"/>
            <a:r>
              <a:rPr lang="en-US" altLang="zh-CN" sz="105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566738" y="635001"/>
            <a:ext cx="1600200" cy="16158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050">
                <a:latin typeface="Arial" charset="0"/>
                <a:ea typeface="黑体" pitchFamily="49" charset="-122"/>
              </a:defRPr>
            </a:lvl1pPr>
          </a:lstStyle>
          <a:p>
            <a:pPr>
              <a:defRPr/>
            </a:pPr>
            <a:endParaRPr lang="en-US" altLang="zh-CN"/>
          </a:p>
        </p:txBody>
      </p:sp>
      <p:sp>
        <p:nvSpPr>
          <p:cNvPr id="7178" name="Rectangle 13"/>
          <p:cNvSpPr>
            <a:spLocks noChangeArrowheads="1"/>
          </p:cNvSpPr>
          <p:nvPr/>
        </p:nvSpPr>
        <p:spPr bwMode="auto">
          <a:xfrm>
            <a:off x="-1464468" y="922868"/>
            <a:ext cx="1383506" cy="4142376"/>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0093" tIns="30047" rIns="60093" bIns="30047">
            <a:spAutoFit/>
          </a:bodyPr>
          <a:lstStyle/>
          <a:p>
            <a:pPr marL="257175" indent="-257175" algn="r" eaLnBrk="0" hangingPunct="0">
              <a:lnSpc>
                <a:spcPct val="125000"/>
              </a:lnSpc>
              <a:spcBef>
                <a:spcPct val="20000"/>
              </a:spcBef>
              <a:buFont typeface="Arial" pitchFamily="34" charset="0"/>
              <a:buNone/>
            </a:pPr>
            <a:r>
              <a:rPr lang="zh-CN" altLang="en-US" sz="825">
                <a:solidFill>
                  <a:srgbClr val="FFFFFF"/>
                </a:solidFill>
              </a:rPr>
              <a:t>英文标题</a:t>
            </a:r>
            <a:r>
              <a:rPr lang="en-US" altLang="zh-CN" sz="825">
                <a:solidFill>
                  <a:srgbClr val="FFFFFF"/>
                </a:solidFill>
              </a:rPr>
              <a:t>:32-35pt  </a:t>
            </a:r>
            <a:endParaRPr lang="zh-CN" altLang="en-US" sz="825">
              <a:solidFill>
                <a:srgbClr val="FFFFFF"/>
              </a:solidFill>
            </a:endParaRPr>
          </a:p>
          <a:p>
            <a:pPr marL="257175" indent="-257175" algn="r" eaLnBrk="0" hangingPunct="0">
              <a:lnSpc>
                <a:spcPct val="125000"/>
              </a:lnSpc>
              <a:spcBef>
                <a:spcPct val="20000"/>
              </a:spcBef>
              <a:buFont typeface="Arial" pitchFamily="34" charset="0"/>
              <a:buNone/>
            </a:pPr>
            <a:r>
              <a:rPr lang="zh-CN" altLang="en-US" sz="825">
                <a:solidFill>
                  <a:srgbClr val="FFFFFF"/>
                </a:solidFill>
              </a:rPr>
              <a:t>颜色</a:t>
            </a:r>
            <a:r>
              <a:rPr lang="en-US" altLang="zh-CN" sz="825">
                <a:solidFill>
                  <a:srgbClr val="FFFFFF"/>
                </a:solidFill>
              </a:rPr>
              <a:t>: R153 G0 B0</a:t>
            </a:r>
          </a:p>
          <a:p>
            <a:pPr marL="257175" indent="-257175" algn="r" eaLnBrk="0" hangingPunct="0">
              <a:lnSpc>
                <a:spcPct val="125000"/>
              </a:lnSpc>
              <a:spcBef>
                <a:spcPct val="20000"/>
              </a:spcBef>
              <a:buFont typeface="Arial" pitchFamily="34" charset="0"/>
              <a:buNone/>
            </a:pPr>
            <a:r>
              <a:rPr lang="zh-CN" altLang="en-US" sz="825">
                <a:solidFill>
                  <a:srgbClr val="FFFFFF"/>
                </a:solidFill>
              </a:rPr>
              <a:t>内部使用字体 </a:t>
            </a:r>
            <a:r>
              <a:rPr lang="en-US" altLang="zh-CN" sz="825">
                <a:solidFill>
                  <a:srgbClr val="FFFFFF"/>
                </a:solidFill>
              </a:rPr>
              <a:t>:</a:t>
            </a:r>
          </a:p>
          <a:p>
            <a:pPr marL="257175" indent="-257175" algn="r" eaLnBrk="0" hangingPunct="0">
              <a:lnSpc>
                <a:spcPct val="125000"/>
              </a:lnSpc>
              <a:spcBef>
                <a:spcPct val="20000"/>
              </a:spcBef>
              <a:buFont typeface="Arial" pitchFamily="34" charset="0"/>
              <a:buNone/>
            </a:pPr>
            <a:r>
              <a:rPr lang="en-US" altLang="zh-CN" sz="825">
                <a:solidFill>
                  <a:srgbClr val="FFFFFF"/>
                </a:solidFill>
              </a:rPr>
              <a:t>FrutigerNext LT Medium</a:t>
            </a:r>
          </a:p>
          <a:p>
            <a:pPr marL="257175" indent="-257175" algn="r" eaLnBrk="0" hangingPunct="0">
              <a:lnSpc>
                <a:spcPct val="125000"/>
              </a:lnSpc>
              <a:spcBef>
                <a:spcPct val="20000"/>
              </a:spcBef>
              <a:buFont typeface="Arial" pitchFamily="34" charset="0"/>
              <a:buNone/>
            </a:pPr>
            <a:r>
              <a:rPr lang="zh-CN" altLang="en-US" sz="825">
                <a:solidFill>
                  <a:srgbClr val="FFFFFF"/>
                </a:solidFill>
              </a:rPr>
              <a:t>外部使用字体 </a:t>
            </a:r>
            <a:r>
              <a:rPr lang="en-US" altLang="zh-CN" sz="825">
                <a:solidFill>
                  <a:srgbClr val="FFFFFF"/>
                </a:solidFill>
              </a:rPr>
              <a:t>: Arial</a:t>
            </a:r>
          </a:p>
          <a:p>
            <a:pPr marL="257175" indent="-257175" algn="r" eaLnBrk="0" hangingPunct="0">
              <a:lnSpc>
                <a:spcPct val="75000"/>
              </a:lnSpc>
              <a:spcBef>
                <a:spcPct val="20000"/>
              </a:spcBef>
              <a:buFont typeface="Arial" pitchFamily="34" charset="0"/>
              <a:buNone/>
            </a:pPr>
            <a:endParaRPr lang="en-US" altLang="zh-CN" sz="825">
              <a:solidFill>
                <a:srgbClr val="FFFFFF"/>
              </a:solidFill>
            </a:endParaRPr>
          </a:p>
          <a:p>
            <a:pPr marL="257175" indent="-257175" algn="r" eaLnBrk="0" hangingPunct="0">
              <a:lnSpc>
                <a:spcPct val="125000"/>
              </a:lnSpc>
              <a:spcBef>
                <a:spcPct val="20000"/>
              </a:spcBef>
              <a:buFont typeface="Arial" pitchFamily="34" charset="0"/>
              <a:buNone/>
            </a:pPr>
            <a:r>
              <a:rPr lang="zh-CN" altLang="en-US" sz="825">
                <a:solidFill>
                  <a:srgbClr val="FFFFFF"/>
                </a:solidFill>
              </a:rPr>
              <a:t>中文标题</a:t>
            </a:r>
            <a:r>
              <a:rPr lang="en-US" altLang="zh-CN" sz="825">
                <a:solidFill>
                  <a:srgbClr val="FFFFFF"/>
                </a:solidFill>
              </a:rPr>
              <a:t>:30-32pt  </a:t>
            </a:r>
            <a:endParaRPr lang="zh-CN" altLang="en-US" sz="825">
              <a:solidFill>
                <a:srgbClr val="FFFFFF"/>
              </a:solidFill>
            </a:endParaRPr>
          </a:p>
          <a:p>
            <a:pPr marL="257175" indent="-257175" algn="r" eaLnBrk="0" hangingPunct="0">
              <a:lnSpc>
                <a:spcPct val="125000"/>
              </a:lnSpc>
              <a:spcBef>
                <a:spcPct val="20000"/>
              </a:spcBef>
              <a:buFont typeface="Arial" pitchFamily="34" charset="0"/>
              <a:buNone/>
            </a:pPr>
            <a:r>
              <a:rPr lang="zh-CN" altLang="en-US" sz="825">
                <a:solidFill>
                  <a:srgbClr val="FFFFFF"/>
                </a:solidFill>
              </a:rPr>
              <a:t>颜色</a:t>
            </a:r>
            <a:r>
              <a:rPr lang="en-US" altLang="zh-CN" sz="825">
                <a:solidFill>
                  <a:srgbClr val="FFFFFF"/>
                </a:solidFill>
              </a:rPr>
              <a:t>: R153 G0 B0</a:t>
            </a:r>
          </a:p>
          <a:p>
            <a:pPr marL="257175" indent="-257175" algn="r" eaLnBrk="0" hangingPunct="0">
              <a:lnSpc>
                <a:spcPct val="125000"/>
              </a:lnSpc>
              <a:spcBef>
                <a:spcPct val="20000"/>
              </a:spcBef>
              <a:buFont typeface="Arial" pitchFamily="34" charset="0"/>
              <a:buNone/>
            </a:pPr>
            <a:r>
              <a:rPr lang="zh-CN" altLang="en-US" sz="825">
                <a:solidFill>
                  <a:srgbClr val="FFFFFF"/>
                </a:solidFill>
              </a:rPr>
              <a:t>字体</a:t>
            </a:r>
            <a:r>
              <a:rPr lang="en-US" altLang="zh-CN" sz="825">
                <a:solidFill>
                  <a:srgbClr val="FFFFFF"/>
                </a:solidFill>
              </a:rPr>
              <a:t>:</a:t>
            </a:r>
            <a:r>
              <a:rPr lang="zh-CN" altLang="en-US" sz="825">
                <a:solidFill>
                  <a:srgbClr val="FFFFFF"/>
                </a:solidFill>
              </a:rPr>
              <a:t>黑体</a:t>
            </a:r>
          </a:p>
          <a:p>
            <a:pPr marL="257175" indent="-257175" algn="r" eaLnBrk="0" hangingPunct="0">
              <a:lnSpc>
                <a:spcPct val="125000"/>
              </a:lnSpc>
              <a:spcBef>
                <a:spcPct val="20000"/>
              </a:spcBef>
              <a:buFont typeface="Arial" pitchFamily="34" charset="0"/>
              <a:buNone/>
            </a:pPr>
            <a:endParaRPr lang="zh-CN" altLang="en-US" sz="825">
              <a:solidFill>
                <a:srgbClr val="FFFFFF"/>
              </a:solidFill>
            </a:endParaRPr>
          </a:p>
          <a:p>
            <a:pPr marL="257175" indent="-257175" algn="r" eaLnBrk="0" hangingPunct="0">
              <a:lnSpc>
                <a:spcPct val="125000"/>
              </a:lnSpc>
              <a:spcBef>
                <a:spcPct val="20000"/>
              </a:spcBef>
              <a:buFont typeface="Arial" pitchFamily="34" charset="0"/>
              <a:buNone/>
            </a:pPr>
            <a:endParaRPr lang="zh-CN" altLang="en-US" sz="825">
              <a:solidFill>
                <a:srgbClr val="FFFFFF"/>
              </a:solidFill>
            </a:endParaRPr>
          </a:p>
          <a:p>
            <a:pPr marL="257175" indent="-257175" algn="r" eaLnBrk="0" hangingPunct="0">
              <a:lnSpc>
                <a:spcPct val="125000"/>
              </a:lnSpc>
              <a:spcBef>
                <a:spcPct val="20000"/>
              </a:spcBef>
              <a:buFont typeface="Arial" pitchFamily="34" charset="0"/>
              <a:buNone/>
            </a:pPr>
            <a:endParaRPr lang="zh-CN" altLang="en-US" sz="825">
              <a:solidFill>
                <a:srgbClr val="FFFFFF"/>
              </a:solidFill>
            </a:endParaRPr>
          </a:p>
          <a:p>
            <a:pPr marL="257175" indent="-257175" algn="r" eaLnBrk="0" hangingPunct="0">
              <a:lnSpc>
                <a:spcPct val="125000"/>
              </a:lnSpc>
              <a:spcBef>
                <a:spcPct val="20000"/>
              </a:spcBef>
              <a:buFont typeface="Arial" pitchFamily="34" charset="0"/>
              <a:buNone/>
            </a:pPr>
            <a:r>
              <a:rPr lang="zh-CN" altLang="en-US" sz="825">
                <a:solidFill>
                  <a:srgbClr val="FFFFFF"/>
                </a:solidFill>
              </a:rPr>
              <a:t>英文正文</a:t>
            </a:r>
            <a:r>
              <a:rPr lang="en-US" altLang="zh-CN" sz="825">
                <a:solidFill>
                  <a:srgbClr val="FFFFFF"/>
                </a:solidFill>
              </a:rPr>
              <a:t>:20-22pt</a:t>
            </a:r>
          </a:p>
          <a:p>
            <a:pPr marL="257175" indent="-257175" algn="r" eaLnBrk="0" hangingPunct="0">
              <a:lnSpc>
                <a:spcPct val="125000"/>
              </a:lnSpc>
              <a:spcBef>
                <a:spcPct val="20000"/>
              </a:spcBef>
              <a:buFont typeface="Arial" pitchFamily="34" charset="0"/>
              <a:buNone/>
            </a:pPr>
            <a:r>
              <a:rPr lang="zh-CN" altLang="en-US" sz="825">
                <a:solidFill>
                  <a:srgbClr val="FFFFFF"/>
                </a:solidFill>
              </a:rPr>
              <a:t>子目录 </a:t>
            </a:r>
            <a:r>
              <a:rPr lang="en-US" altLang="zh-CN" sz="825">
                <a:solidFill>
                  <a:srgbClr val="FFFFFF"/>
                </a:solidFill>
              </a:rPr>
              <a:t>(2-5</a:t>
            </a:r>
            <a:r>
              <a:rPr lang="zh-CN" altLang="en-US" sz="825">
                <a:solidFill>
                  <a:srgbClr val="FFFFFF"/>
                </a:solidFill>
              </a:rPr>
              <a:t>级</a:t>
            </a:r>
            <a:r>
              <a:rPr lang="en-US" altLang="zh-CN" sz="825">
                <a:solidFill>
                  <a:srgbClr val="FFFFFF"/>
                </a:solidFill>
              </a:rPr>
              <a:t>) :18pt  </a:t>
            </a:r>
          </a:p>
          <a:p>
            <a:pPr marL="257175" indent="-257175" algn="r" eaLnBrk="0" hangingPunct="0">
              <a:lnSpc>
                <a:spcPct val="125000"/>
              </a:lnSpc>
              <a:spcBef>
                <a:spcPct val="20000"/>
              </a:spcBef>
              <a:buFont typeface="Arial" pitchFamily="34" charset="0"/>
              <a:buNone/>
            </a:pPr>
            <a:r>
              <a:rPr lang="zh-CN" altLang="en-US" sz="825">
                <a:solidFill>
                  <a:srgbClr val="FFFFFF"/>
                </a:solidFill>
              </a:rPr>
              <a:t>颜色</a:t>
            </a:r>
            <a:r>
              <a:rPr lang="en-US" altLang="zh-CN" sz="825">
                <a:solidFill>
                  <a:srgbClr val="FFFFFF"/>
                </a:solidFill>
              </a:rPr>
              <a:t>:</a:t>
            </a:r>
            <a:r>
              <a:rPr lang="zh-CN" altLang="en-US" sz="825">
                <a:solidFill>
                  <a:srgbClr val="FFFFFF"/>
                </a:solidFill>
              </a:rPr>
              <a:t>黑色</a:t>
            </a:r>
          </a:p>
          <a:p>
            <a:pPr marL="257175" indent="-257175" algn="r" eaLnBrk="0" hangingPunct="0">
              <a:lnSpc>
                <a:spcPct val="125000"/>
              </a:lnSpc>
              <a:spcBef>
                <a:spcPct val="20000"/>
              </a:spcBef>
              <a:buFont typeface="Arial" pitchFamily="34" charset="0"/>
              <a:buNone/>
            </a:pPr>
            <a:r>
              <a:rPr lang="zh-CN" altLang="en-US" sz="825">
                <a:solidFill>
                  <a:srgbClr val="FFFFFF"/>
                </a:solidFill>
              </a:rPr>
              <a:t>内部使用字体 </a:t>
            </a:r>
            <a:r>
              <a:rPr lang="en-US" altLang="zh-CN" sz="825">
                <a:solidFill>
                  <a:srgbClr val="FFFFFF"/>
                </a:solidFill>
              </a:rPr>
              <a:t>:</a:t>
            </a:r>
          </a:p>
          <a:p>
            <a:pPr marL="257175" indent="-257175" algn="r" eaLnBrk="0" hangingPunct="0">
              <a:lnSpc>
                <a:spcPct val="125000"/>
              </a:lnSpc>
              <a:spcBef>
                <a:spcPct val="20000"/>
              </a:spcBef>
              <a:buFont typeface="Arial" pitchFamily="34" charset="0"/>
              <a:buNone/>
            </a:pPr>
            <a:r>
              <a:rPr lang="en-US" altLang="zh-CN" sz="825">
                <a:solidFill>
                  <a:srgbClr val="FFFFFF"/>
                </a:solidFill>
              </a:rPr>
              <a:t>FrutigerNext LT Regular</a:t>
            </a:r>
          </a:p>
          <a:p>
            <a:pPr marL="257175" indent="-257175" algn="r" eaLnBrk="0" hangingPunct="0">
              <a:lnSpc>
                <a:spcPct val="125000"/>
              </a:lnSpc>
              <a:spcBef>
                <a:spcPct val="20000"/>
              </a:spcBef>
              <a:buFont typeface="Arial" pitchFamily="34" charset="0"/>
              <a:buNone/>
            </a:pPr>
            <a:r>
              <a:rPr lang="zh-CN" altLang="en-US" sz="825">
                <a:solidFill>
                  <a:srgbClr val="FFFFFF"/>
                </a:solidFill>
              </a:rPr>
              <a:t>外部使用字体 </a:t>
            </a:r>
            <a:r>
              <a:rPr lang="en-US" altLang="zh-CN" sz="825">
                <a:solidFill>
                  <a:srgbClr val="FFFFFF"/>
                </a:solidFill>
              </a:rPr>
              <a:t>: Arial</a:t>
            </a:r>
          </a:p>
          <a:p>
            <a:pPr marL="257175" indent="-257175" algn="r" eaLnBrk="0" hangingPunct="0">
              <a:lnSpc>
                <a:spcPct val="75000"/>
              </a:lnSpc>
              <a:spcBef>
                <a:spcPct val="20000"/>
              </a:spcBef>
              <a:buFont typeface="Arial" pitchFamily="34" charset="0"/>
              <a:buNone/>
            </a:pPr>
            <a:endParaRPr lang="en-US" altLang="zh-CN" sz="825">
              <a:solidFill>
                <a:srgbClr val="FFFFFF"/>
              </a:solidFill>
            </a:endParaRPr>
          </a:p>
          <a:p>
            <a:pPr marL="257175" indent="-257175" algn="r" eaLnBrk="0" hangingPunct="0">
              <a:lnSpc>
                <a:spcPct val="125000"/>
              </a:lnSpc>
              <a:spcBef>
                <a:spcPct val="20000"/>
              </a:spcBef>
              <a:buFont typeface="Arial" pitchFamily="34" charset="0"/>
              <a:buNone/>
            </a:pPr>
            <a:r>
              <a:rPr lang="zh-CN" altLang="en-US" sz="825">
                <a:solidFill>
                  <a:srgbClr val="FFFFFF"/>
                </a:solidFill>
              </a:rPr>
              <a:t>中文正文</a:t>
            </a:r>
            <a:r>
              <a:rPr lang="en-US" altLang="zh-CN" sz="825">
                <a:solidFill>
                  <a:srgbClr val="FFFFFF"/>
                </a:solidFill>
              </a:rPr>
              <a:t>:18-20pt</a:t>
            </a:r>
          </a:p>
          <a:p>
            <a:pPr marL="257175" indent="-257175" algn="r" eaLnBrk="0" hangingPunct="0">
              <a:lnSpc>
                <a:spcPct val="125000"/>
              </a:lnSpc>
              <a:spcBef>
                <a:spcPct val="20000"/>
              </a:spcBef>
              <a:buFont typeface="Arial" pitchFamily="34" charset="0"/>
              <a:buNone/>
            </a:pPr>
            <a:r>
              <a:rPr lang="zh-CN" altLang="en-US" sz="825">
                <a:solidFill>
                  <a:srgbClr val="FFFFFF"/>
                </a:solidFill>
              </a:rPr>
              <a:t>子目录</a:t>
            </a:r>
            <a:r>
              <a:rPr lang="en-US" altLang="zh-CN" sz="825">
                <a:solidFill>
                  <a:srgbClr val="FFFFFF"/>
                </a:solidFill>
              </a:rPr>
              <a:t>(2-5</a:t>
            </a:r>
            <a:r>
              <a:rPr lang="zh-CN" altLang="en-US" sz="825">
                <a:solidFill>
                  <a:srgbClr val="FFFFFF"/>
                </a:solidFill>
              </a:rPr>
              <a:t>级</a:t>
            </a:r>
            <a:r>
              <a:rPr lang="en-US" altLang="zh-CN" sz="825">
                <a:solidFill>
                  <a:srgbClr val="FFFFFF"/>
                </a:solidFill>
              </a:rPr>
              <a:t>):18pt </a:t>
            </a:r>
            <a:endParaRPr lang="zh-CN" altLang="en-US" sz="825">
              <a:solidFill>
                <a:srgbClr val="FFFFFF"/>
              </a:solidFill>
            </a:endParaRPr>
          </a:p>
          <a:p>
            <a:pPr marL="257175" indent="-257175" algn="r" eaLnBrk="0" hangingPunct="0">
              <a:lnSpc>
                <a:spcPct val="125000"/>
              </a:lnSpc>
              <a:spcBef>
                <a:spcPct val="20000"/>
              </a:spcBef>
              <a:buFont typeface="Arial" pitchFamily="34" charset="0"/>
              <a:buNone/>
            </a:pPr>
            <a:r>
              <a:rPr lang="zh-CN" altLang="en-US" sz="825">
                <a:solidFill>
                  <a:srgbClr val="FFFFFF"/>
                </a:solidFill>
              </a:rPr>
              <a:t>颜色</a:t>
            </a:r>
            <a:r>
              <a:rPr lang="en-US" altLang="zh-CN" sz="825">
                <a:solidFill>
                  <a:srgbClr val="FFFFFF"/>
                </a:solidFill>
              </a:rPr>
              <a:t>:</a:t>
            </a:r>
            <a:r>
              <a:rPr lang="zh-CN" altLang="en-US" sz="825">
                <a:solidFill>
                  <a:srgbClr val="FFFFFF"/>
                </a:solidFill>
              </a:rPr>
              <a:t>黑色</a:t>
            </a:r>
          </a:p>
          <a:p>
            <a:pPr marL="257175" indent="-257175" algn="r" eaLnBrk="0" hangingPunct="0">
              <a:lnSpc>
                <a:spcPct val="125000"/>
              </a:lnSpc>
              <a:spcBef>
                <a:spcPct val="20000"/>
              </a:spcBef>
              <a:buFont typeface="Arial" pitchFamily="34" charset="0"/>
              <a:buNone/>
            </a:pPr>
            <a:r>
              <a:rPr lang="zh-CN" altLang="en-US" sz="825">
                <a:solidFill>
                  <a:srgbClr val="FFFFFF"/>
                </a:solidFill>
              </a:rPr>
              <a:t>字体</a:t>
            </a:r>
            <a:r>
              <a:rPr lang="en-US" altLang="zh-CN" sz="825">
                <a:solidFill>
                  <a:srgbClr val="FFFFFF"/>
                </a:solidFill>
              </a:rPr>
              <a:t>:</a:t>
            </a:r>
            <a:r>
              <a:rPr lang="zh-CN" altLang="en-US" sz="825">
                <a:solidFill>
                  <a:srgbClr val="FFFFFF"/>
                </a:solidFill>
              </a:rPr>
              <a:t>细黑体 </a:t>
            </a:r>
            <a:endParaRPr lang="zh-CN" altLang="en-US" sz="825">
              <a:solidFill>
                <a:srgbClr val="000000"/>
              </a:solidFill>
            </a:endParaRPr>
          </a:p>
        </p:txBody>
      </p:sp>
      <p:grpSp>
        <p:nvGrpSpPr>
          <p:cNvPr id="7179" name="Group 148"/>
          <p:cNvGrpSpPr>
            <a:grpSpLocks/>
          </p:cNvGrpSpPr>
          <p:nvPr/>
        </p:nvGrpSpPr>
        <p:grpSpPr bwMode="auto">
          <a:xfrm>
            <a:off x="6993732" y="4682068"/>
            <a:ext cx="689372" cy="4298949"/>
            <a:chOff x="5839" y="2251"/>
            <a:chExt cx="579" cy="2031"/>
          </a:xfrm>
        </p:grpSpPr>
        <p:sp>
          <p:nvSpPr>
            <p:cNvPr id="7182" name="Rectangle 149"/>
            <p:cNvSpPr>
              <a:spLocks noChangeArrowheads="1"/>
            </p:cNvSpPr>
            <p:nvPr userDrawn="1"/>
          </p:nvSpPr>
          <p:spPr bwMode="auto">
            <a:xfrm>
              <a:off x="5839" y="3172"/>
              <a:ext cx="579" cy="174"/>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7183" name="Group 150"/>
            <p:cNvGrpSpPr>
              <a:grpSpLocks/>
            </p:cNvGrpSpPr>
            <p:nvPr userDrawn="1"/>
          </p:nvGrpSpPr>
          <p:grpSpPr bwMode="auto">
            <a:xfrm>
              <a:off x="5893" y="2387"/>
              <a:ext cx="466" cy="115"/>
              <a:chOff x="5893" y="2387"/>
              <a:chExt cx="466" cy="115"/>
            </a:xfrm>
          </p:grpSpPr>
          <p:sp>
            <p:nvSpPr>
              <p:cNvPr id="7244" name="Rectangle 151"/>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5" name="Rectangle 152"/>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6" name="Rectangle 153"/>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7" name="Rectangle 154"/>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4" name="Group 155"/>
            <p:cNvGrpSpPr>
              <a:grpSpLocks/>
            </p:cNvGrpSpPr>
            <p:nvPr userDrawn="1"/>
          </p:nvGrpSpPr>
          <p:grpSpPr bwMode="auto">
            <a:xfrm>
              <a:off x="5893" y="2523"/>
              <a:ext cx="466" cy="115"/>
              <a:chOff x="5893" y="2523"/>
              <a:chExt cx="466" cy="115"/>
            </a:xfrm>
          </p:grpSpPr>
          <p:sp>
            <p:nvSpPr>
              <p:cNvPr id="7240" name="Rectangle 156"/>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1" name="Rectangle 157"/>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2" name="Rectangle 158"/>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3" name="Rectangle 159"/>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5" name="Group 160"/>
            <p:cNvGrpSpPr>
              <a:grpSpLocks/>
            </p:cNvGrpSpPr>
            <p:nvPr userDrawn="1"/>
          </p:nvGrpSpPr>
          <p:grpSpPr bwMode="auto">
            <a:xfrm>
              <a:off x="5893" y="2659"/>
              <a:ext cx="466" cy="115"/>
              <a:chOff x="5893" y="2659"/>
              <a:chExt cx="466" cy="115"/>
            </a:xfrm>
          </p:grpSpPr>
          <p:sp>
            <p:nvSpPr>
              <p:cNvPr id="7236" name="Rectangle 161"/>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7" name="Rectangle 162"/>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8" name="Rectangle 163"/>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9" name="Rectangle 164"/>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6" name="Group 165"/>
            <p:cNvGrpSpPr>
              <a:grpSpLocks/>
            </p:cNvGrpSpPr>
            <p:nvPr userDrawn="1"/>
          </p:nvGrpSpPr>
          <p:grpSpPr bwMode="auto">
            <a:xfrm>
              <a:off x="5893" y="2251"/>
              <a:ext cx="466" cy="119"/>
              <a:chOff x="5893" y="2251"/>
              <a:chExt cx="466" cy="119"/>
            </a:xfrm>
          </p:grpSpPr>
          <p:sp>
            <p:nvSpPr>
              <p:cNvPr id="7232" name="Rectangle 166"/>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3" name="Rectangle 167"/>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4" name="Rectangle 168"/>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5" name="Rectangle 169"/>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7" name="Group 170"/>
            <p:cNvGrpSpPr>
              <a:grpSpLocks/>
            </p:cNvGrpSpPr>
            <p:nvPr userDrawn="1"/>
          </p:nvGrpSpPr>
          <p:grpSpPr bwMode="auto">
            <a:xfrm>
              <a:off x="5893" y="2886"/>
              <a:ext cx="466" cy="115"/>
              <a:chOff x="5893" y="2886"/>
              <a:chExt cx="466" cy="115"/>
            </a:xfrm>
          </p:grpSpPr>
          <p:sp>
            <p:nvSpPr>
              <p:cNvPr id="7228" name="Rectangle 171"/>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9" name="Rectangle 172"/>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0" name="Rectangle 173"/>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1" name="Rectangle 174"/>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8" name="Group 175"/>
            <p:cNvGrpSpPr>
              <a:grpSpLocks/>
            </p:cNvGrpSpPr>
            <p:nvPr userDrawn="1"/>
          </p:nvGrpSpPr>
          <p:grpSpPr bwMode="auto">
            <a:xfrm>
              <a:off x="5893" y="3022"/>
              <a:ext cx="466" cy="115"/>
              <a:chOff x="5893" y="3022"/>
              <a:chExt cx="466" cy="115"/>
            </a:xfrm>
          </p:grpSpPr>
          <p:sp>
            <p:nvSpPr>
              <p:cNvPr id="7224" name="Rectangle 176"/>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5" name="Rectangle 177"/>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6" name="Rectangle 178"/>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7" name="Rectangle 179"/>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9" name="Group 180"/>
            <p:cNvGrpSpPr>
              <a:grpSpLocks/>
            </p:cNvGrpSpPr>
            <p:nvPr userDrawn="1"/>
          </p:nvGrpSpPr>
          <p:grpSpPr bwMode="auto">
            <a:xfrm>
              <a:off x="5893" y="3158"/>
              <a:ext cx="466" cy="115"/>
              <a:chOff x="5893" y="3158"/>
              <a:chExt cx="466" cy="115"/>
            </a:xfrm>
          </p:grpSpPr>
          <p:sp>
            <p:nvSpPr>
              <p:cNvPr id="7220" name="Rectangle 181"/>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1" name="Rectangle 182"/>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2" name="Rectangle 183"/>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3" name="Rectangle 184"/>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0" name="Group 185"/>
            <p:cNvGrpSpPr>
              <a:grpSpLocks/>
            </p:cNvGrpSpPr>
            <p:nvPr userDrawn="1"/>
          </p:nvGrpSpPr>
          <p:grpSpPr bwMode="auto">
            <a:xfrm>
              <a:off x="5893" y="3385"/>
              <a:ext cx="466" cy="115"/>
              <a:chOff x="5893" y="3385"/>
              <a:chExt cx="466" cy="115"/>
            </a:xfrm>
          </p:grpSpPr>
          <p:sp>
            <p:nvSpPr>
              <p:cNvPr id="7216" name="Rectangle 186"/>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7" name="Rectangle 187"/>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8" name="Rectangle 188"/>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9" name="Rectangle 189"/>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1" name="Group 190"/>
            <p:cNvGrpSpPr>
              <a:grpSpLocks/>
            </p:cNvGrpSpPr>
            <p:nvPr userDrawn="1"/>
          </p:nvGrpSpPr>
          <p:grpSpPr bwMode="auto">
            <a:xfrm>
              <a:off x="5893" y="3521"/>
              <a:ext cx="466" cy="115"/>
              <a:chOff x="5893" y="3521"/>
              <a:chExt cx="466" cy="115"/>
            </a:xfrm>
          </p:grpSpPr>
          <p:sp>
            <p:nvSpPr>
              <p:cNvPr id="7212" name="Rectangle 191"/>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3" name="Rectangle 192"/>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4" name="Rectangle 193"/>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5" name="Rectangle 194"/>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2" name="Group 195"/>
            <p:cNvGrpSpPr>
              <a:grpSpLocks/>
            </p:cNvGrpSpPr>
            <p:nvPr userDrawn="1"/>
          </p:nvGrpSpPr>
          <p:grpSpPr bwMode="auto">
            <a:xfrm>
              <a:off x="5893" y="3657"/>
              <a:ext cx="466" cy="115"/>
              <a:chOff x="5893" y="3657"/>
              <a:chExt cx="466" cy="115"/>
            </a:xfrm>
          </p:grpSpPr>
          <p:sp>
            <p:nvSpPr>
              <p:cNvPr id="7208" name="Rectangle 196"/>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9" name="Rectangle 197"/>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0" name="Rectangle 198"/>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1" name="Rectangle 199"/>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3" name="Group 200"/>
            <p:cNvGrpSpPr>
              <a:grpSpLocks/>
            </p:cNvGrpSpPr>
            <p:nvPr userDrawn="1"/>
          </p:nvGrpSpPr>
          <p:grpSpPr bwMode="auto">
            <a:xfrm>
              <a:off x="5893" y="3884"/>
              <a:ext cx="466" cy="115"/>
              <a:chOff x="5893" y="3884"/>
              <a:chExt cx="466" cy="115"/>
            </a:xfrm>
          </p:grpSpPr>
          <p:sp>
            <p:nvSpPr>
              <p:cNvPr id="7204" name="Rectangle 201"/>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5" name="Rectangle 202"/>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6" name="Rectangle 203"/>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7" name="Rectangle 204"/>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4" name="Group 205"/>
            <p:cNvGrpSpPr>
              <a:grpSpLocks/>
            </p:cNvGrpSpPr>
            <p:nvPr userDrawn="1"/>
          </p:nvGrpSpPr>
          <p:grpSpPr bwMode="auto">
            <a:xfrm>
              <a:off x="5893" y="4026"/>
              <a:ext cx="466" cy="115"/>
              <a:chOff x="5893" y="4026"/>
              <a:chExt cx="466" cy="115"/>
            </a:xfrm>
          </p:grpSpPr>
          <p:sp>
            <p:nvSpPr>
              <p:cNvPr id="7200" name="Rectangle 206"/>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1" name="Rectangle 207"/>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2" name="Rectangle 208"/>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3" name="Rectangle 209"/>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5" name="Group 210"/>
            <p:cNvGrpSpPr>
              <a:grpSpLocks/>
            </p:cNvGrpSpPr>
            <p:nvPr userDrawn="1"/>
          </p:nvGrpSpPr>
          <p:grpSpPr bwMode="auto">
            <a:xfrm>
              <a:off x="5893" y="4167"/>
              <a:ext cx="466" cy="115"/>
              <a:chOff x="5893" y="4167"/>
              <a:chExt cx="466" cy="115"/>
            </a:xfrm>
          </p:grpSpPr>
          <p:sp>
            <p:nvSpPr>
              <p:cNvPr id="7196" name="Rectangle 211"/>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7" name="Rectangle 212"/>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8" name="Rectangle 213"/>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9" name="Rectangle 214"/>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7180" name="Rectangle 215"/>
          <p:cNvSpPr>
            <a:spLocks noChangeArrowheads="1"/>
          </p:cNvSpPr>
          <p:nvPr/>
        </p:nvSpPr>
        <p:spPr bwMode="auto">
          <a:xfrm>
            <a:off x="6938963" y="1788584"/>
            <a:ext cx="894160" cy="130486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0093" tIns="30047" rIns="60093" bIns="30047">
            <a:spAutoFit/>
          </a:bodyPr>
          <a:lstStyle/>
          <a:p>
            <a:pPr eaLnBrk="0" hangingPunct="0">
              <a:lnSpc>
                <a:spcPct val="120000"/>
              </a:lnSpc>
              <a:spcBef>
                <a:spcPct val="20000"/>
              </a:spcBef>
              <a:buFont typeface="Arial" pitchFamily="34" charset="0"/>
              <a:buNone/>
            </a:pPr>
            <a:r>
              <a:rPr lang="zh-CN" altLang="en-US" sz="825">
                <a:solidFill>
                  <a:srgbClr val="FFFFFF"/>
                </a:solidFill>
              </a:rPr>
              <a:t>配色参考方案：</a:t>
            </a:r>
          </a:p>
          <a:p>
            <a:pPr eaLnBrk="0" hangingPunct="0">
              <a:lnSpc>
                <a:spcPct val="120000"/>
              </a:lnSpc>
              <a:spcBef>
                <a:spcPct val="20000"/>
              </a:spcBef>
              <a:buFont typeface="Arial" pitchFamily="34" charset="0"/>
              <a:buNone/>
            </a:pPr>
            <a:r>
              <a:rPr lang="zh-CN" altLang="en-US" sz="825">
                <a:solidFill>
                  <a:srgbClr val="FFFFFF"/>
                </a:solidFill>
              </a:rPr>
              <a:t>建议同一页面内不超过四种颜色，以下是</a:t>
            </a:r>
            <a:r>
              <a:rPr lang="en-US" altLang="zh-CN" sz="825">
                <a:solidFill>
                  <a:srgbClr val="FFFFFF"/>
                </a:solidFill>
              </a:rPr>
              <a:t>13</a:t>
            </a:r>
            <a:r>
              <a:rPr lang="zh-CN" altLang="en-US" sz="825">
                <a:solidFill>
                  <a:srgbClr val="FFFFFF"/>
                </a:solidFill>
              </a:rPr>
              <a:t>组配色方案，同一页面内只选择一组使用。（仅供参考）</a:t>
            </a:r>
          </a:p>
        </p:txBody>
      </p:sp>
      <p:sp>
        <p:nvSpPr>
          <p:cNvPr id="7181" name="Rectangle 216"/>
          <p:cNvSpPr>
            <a:spLocks noChangeArrowheads="1"/>
          </p:cNvSpPr>
          <p:nvPr/>
        </p:nvSpPr>
        <p:spPr bwMode="auto">
          <a:xfrm>
            <a:off x="6938963" y="10585"/>
            <a:ext cx="840581" cy="51414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0093" tIns="30047" rIns="60093" bIns="30047">
            <a:spAutoFit/>
          </a:bodyPr>
          <a:lstStyle/>
          <a:p>
            <a:pPr eaLnBrk="0" hangingPunct="0">
              <a:lnSpc>
                <a:spcPct val="120000"/>
              </a:lnSpc>
              <a:spcBef>
                <a:spcPct val="20000"/>
              </a:spcBef>
              <a:buFont typeface="Arial" pitchFamily="34" charset="0"/>
              <a:buNone/>
            </a:pPr>
            <a:r>
              <a:rPr lang="zh-CN" altLang="en-US" sz="825">
                <a:solidFill>
                  <a:srgbClr val="FFFFFF"/>
                </a:solidFill>
              </a:rPr>
              <a:t>客户或者合作伙伴的标志放在右上角</a:t>
            </a:r>
            <a:r>
              <a:rPr lang="en-US" altLang="zh-CN" sz="825">
                <a:solidFill>
                  <a:srgbClr val="FFFFFF"/>
                </a:solidFill>
              </a:rPr>
              <a:t>.</a:t>
            </a:r>
            <a:endParaRPr lang="zh-CN" altLang="en-US" sz="825">
              <a:solidFill>
                <a:srgbClr val="FFFFFF"/>
              </a:solidFill>
            </a:endParaRPr>
          </a:p>
        </p:txBody>
      </p:sp>
      <p:pic>
        <p:nvPicPr>
          <p:cNvPr id="7248" name="Picture 80" descr="sb10064568n-001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691217"/>
            <a:ext cx="6858000" cy="3934883"/>
          </a:xfrm>
          <a:prstGeom prst="rect">
            <a:avLst/>
          </a:prstGeom>
          <a:noFill/>
          <a:extLst>
            <a:ext uri="{909E8E84-426E-40DD-AFC4-6F175D3DCCD1}">
              <a14:hiddenFill xmlns:a14="http://schemas.microsoft.com/office/drawing/2010/main">
                <a:solidFill>
                  <a:srgbClr val="FFFFFF"/>
                </a:solidFill>
              </a14:hiddenFill>
            </a:ext>
          </a:extLst>
        </p:spPr>
      </p:pic>
      <p:pic>
        <p:nvPicPr>
          <p:cNvPr id="7249"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4562475" y="1691218"/>
            <a:ext cx="2295525" cy="3932767"/>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5422107" y="5060951"/>
            <a:ext cx="1000595" cy="207749"/>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75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9"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2400" b="1">
          <a:solidFill>
            <a:schemeClr val="tx1"/>
          </a:solidFill>
          <a:latin typeface="+mn-lt"/>
          <a:ea typeface="黑体" pitchFamily="49" charset="-122"/>
          <a:cs typeface="+mj-cs"/>
        </a:defRPr>
      </a:lvl1pPr>
      <a:lvl2pPr algn="l" rtl="0" eaLnBrk="0" fontAlgn="base" hangingPunct="0">
        <a:spcBef>
          <a:spcPct val="0"/>
        </a:spcBef>
        <a:spcAft>
          <a:spcPct val="0"/>
        </a:spcAft>
        <a:defRPr sz="24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24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24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2400" b="1">
          <a:solidFill>
            <a:schemeClr val="tx1"/>
          </a:solidFill>
          <a:latin typeface="黑体" pitchFamily="49" charset="-122"/>
          <a:ea typeface="黑体" pitchFamily="49" charset="-122"/>
          <a:cs typeface="宋体" charset="-122"/>
        </a:defRPr>
      </a:lvl5pPr>
      <a:lvl6pPr marL="342900"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宋体" charset="-122"/>
        </a:defRPr>
      </a:lvl6pPr>
      <a:lvl7pPr marL="685800"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宋体" charset="-122"/>
        </a:defRPr>
      </a:lvl7pPr>
      <a:lvl8pPr marL="1028700"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宋体" charset="-122"/>
        </a:defRPr>
      </a:lvl8pPr>
      <a:lvl9pPr marL="1371600"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宋体" charset="-122"/>
        </a:defRPr>
      </a:lvl9pPr>
    </p:titleStyle>
    <p:bodyStyle>
      <a:lvl1pPr marL="257175" indent="-257175" algn="l" rtl="0" eaLnBrk="0" fontAlgn="base" hangingPunct="0">
        <a:spcBef>
          <a:spcPct val="20000"/>
        </a:spcBef>
        <a:spcAft>
          <a:spcPct val="0"/>
        </a:spcAft>
        <a:buClr>
          <a:srgbClr val="990000"/>
        </a:buClr>
        <a:buChar char="•"/>
        <a:defRPr sz="1800" b="1">
          <a:solidFill>
            <a:schemeClr val="tx1"/>
          </a:solidFill>
          <a:latin typeface="+mn-lt"/>
          <a:ea typeface="+mn-ea"/>
          <a:cs typeface="+mn-cs"/>
        </a:defRPr>
      </a:lvl1pPr>
      <a:lvl2pPr marL="557213" indent="-214313" algn="l" rtl="0" eaLnBrk="0" fontAlgn="base" hangingPunct="0">
        <a:spcBef>
          <a:spcPct val="20000"/>
        </a:spcBef>
        <a:spcAft>
          <a:spcPct val="0"/>
        </a:spcAft>
        <a:buFont typeface="Arial" pitchFamily="34" charset="0"/>
        <a:buChar char="›"/>
        <a:defRPr sz="1500">
          <a:solidFill>
            <a:schemeClr val="tx1"/>
          </a:solidFill>
          <a:latin typeface="+mn-lt"/>
          <a:ea typeface="+mn-ea"/>
          <a:cs typeface="+mn-cs"/>
        </a:defRPr>
      </a:lvl2pPr>
      <a:lvl3pPr marL="857250" indent="-17145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200150" indent="-171450" algn="l" rtl="0" eaLnBrk="0" fontAlgn="base" hangingPunct="0">
        <a:spcBef>
          <a:spcPct val="20000"/>
        </a:spcBef>
        <a:spcAft>
          <a:spcPct val="0"/>
        </a:spcAft>
        <a:buChar char="–"/>
        <a:defRPr sz="1200">
          <a:solidFill>
            <a:schemeClr val="tx1"/>
          </a:solidFill>
          <a:latin typeface="+mn-lt"/>
          <a:ea typeface="+mn-ea"/>
          <a:cs typeface="+mn-cs"/>
        </a:defRPr>
      </a:lvl4pPr>
      <a:lvl5pPr marL="1543050" indent="-171450" algn="l" rtl="0" eaLnBrk="0" fontAlgn="base" hangingPunct="0">
        <a:spcBef>
          <a:spcPct val="20000"/>
        </a:spcBef>
        <a:spcAft>
          <a:spcPct val="0"/>
        </a:spcAft>
        <a:buFont typeface="Arial" pitchFamily="34" charset="0"/>
        <a:buChar char="~"/>
        <a:defRPr sz="1200">
          <a:solidFill>
            <a:schemeClr val="tx1"/>
          </a:solidFill>
          <a:latin typeface="+mn-lt"/>
          <a:ea typeface="+mn-ea"/>
          <a:cs typeface="+mn-cs"/>
        </a:defRPr>
      </a:lvl5pPr>
      <a:lvl6pPr marL="1885950" indent="-171450" algn="l" rtl="0" eaLnBrk="1" fontAlgn="base" hangingPunct="1">
        <a:spcBef>
          <a:spcPct val="20000"/>
        </a:spcBef>
        <a:spcAft>
          <a:spcPct val="0"/>
        </a:spcAft>
        <a:buFont typeface="Arial" charset="0"/>
        <a:buChar char="~"/>
        <a:defRPr sz="1200">
          <a:solidFill>
            <a:schemeClr val="tx1"/>
          </a:solidFill>
          <a:latin typeface="+mn-lt"/>
          <a:ea typeface="+mn-ea"/>
          <a:cs typeface="+mn-cs"/>
        </a:defRPr>
      </a:lvl6pPr>
      <a:lvl7pPr marL="2228850" indent="-171450" algn="l" rtl="0" eaLnBrk="1" fontAlgn="base" hangingPunct="1">
        <a:spcBef>
          <a:spcPct val="20000"/>
        </a:spcBef>
        <a:spcAft>
          <a:spcPct val="0"/>
        </a:spcAft>
        <a:buFont typeface="Arial" charset="0"/>
        <a:buChar char="~"/>
        <a:defRPr sz="1200">
          <a:solidFill>
            <a:schemeClr val="tx1"/>
          </a:solidFill>
          <a:latin typeface="+mn-lt"/>
          <a:ea typeface="+mn-ea"/>
          <a:cs typeface="+mn-cs"/>
        </a:defRPr>
      </a:lvl7pPr>
      <a:lvl8pPr marL="2571750" indent="-171450" algn="l" rtl="0" eaLnBrk="1" fontAlgn="base" hangingPunct="1">
        <a:spcBef>
          <a:spcPct val="20000"/>
        </a:spcBef>
        <a:spcAft>
          <a:spcPct val="0"/>
        </a:spcAft>
        <a:buFont typeface="Arial" charset="0"/>
        <a:buChar char="~"/>
        <a:defRPr sz="1200">
          <a:solidFill>
            <a:schemeClr val="tx1"/>
          </a:solidFill>
          <a:latin typeface="+mn-lt"/>
          <a:ea typeface="+mn-ea"/>
          <a:cs typeface="+mn-cs"/>
        </a:defRPr>
      </a:lvl8pPr>
      <a:lvl9pPr marL="2914650" indent="-171450" algn="l" rtl="0" eaLnBrk="1" fontAlgn="base" hangingPunct="1">
        <a:spcBef>
          <a:spcPct val="20000"/>
        </a:spcBef>
        <a:spcAft>
          <a:spcPct val="0"/>
        </a:spcAft>
        <a:buFont typeface="Arial" charset="0"/>
        <a:buChar char="~"/>
        <a:defRPr sz="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7" name="Rectangle 8"/>
          <p:cNvSpPr>
            <a:spLocks noGrp="1" noChangeArrowheads="1"/>
          </p:cNvSpPr>
          <p:nvPr>
            <p:ph type="title"/>
          </p:nvPr>
        </p:nvSpPr>
        <p:spPr bwMode="auto">
          <a:xfrm>
            <a:off x="566738" y="6011333"/>
            <a:ext cx="416123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566737" y="8293101"/>
            <a:ext cx="2270814" cy="1615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050" smtClean="0">
                <a:latin typeface="FrutigerNext LT Bold" pitchFamily="34" charset="0"/>
                <a:ea typeface="MS PGothic" pitchFamily="34" charset="-128"/>
              </a:rPr>
              <a:t>HUAWEI TECHNOLOGIES CO., LTD.</a:t>
            </a:r>
          </a:p>
        </p:txBody>
      </p:sp>
      <p:pic>
        <p:nvPicPr>
          <p:cNvPr id="8199"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751910" y="7579784"/>
            <a:ext cx="529828"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0" name="Rectangle 13"/>
          <p:cNvSpPr>
            <a:spLocks noChangeArrowheads="1"/>
          </p:cNvSpPr>
          <p:nvPr/>
        </p:nvSpPr>
        <p:spPr bwMode="auto">
          <a:xfrm>
            <a:off x="5426869" y="635001"/>
            <a:ext cx="1098947" cy="161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588169" eaLnBrk="0" hangingPunct="0"/>
            <a:r>
              <a:rPr lang="en-US" altLang="zh-CN" sz="105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566738" y="635001"/>
            <a:ext cx="1600200" cy="16158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050">
                <a:latin typeface="Arial" charset="0"/>
                <a:ea typeface="黑体" pitchFamily="49" charset="-122"/>
              </a:defRPr>
            </a:lvl1pPr>
          </a:lstStyle>
          <a:p>
            <a:pPr>
              <a:defRPr/>
            </a:pPr>
            <a:endParaRPr lang="en-US" altLang="zh-CN"/>
          </a:p>
        </p:txBody>
      </p:sp>
      <p:sp>
        <p:nvSpPr>
          <p:cNvPr id="8202" name="Rectangle 15"/>
          <p:cNvSpPr>
            <a:spLocks noChangeArrowheads="1"/>
          </p:cNvSpPr>
          <p:nvPr/>
        </p:nvSpPr>
        <p:spPr bwMode="auto">
          <a:xfrm>
            <a:off x="-1464468" y="922868"/>
            <a:ext cx="1383506" cy="4142376"/>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0093" tIns="30047" rIns="60093" bIns="30047">
            <a:spAutoFit/>
          </a:bodyPr>
          <a:lstStyle/>
          <a:p>
            <a:pPr marL="257175" indent="-257175" algn="r" eaLnBrk="0" hangingPunct="0">
              <a:lnSpc>
                <a:spcPct val="125000"/>
              </a:lnSpc>
              <a:spcBef>
                <a:spcPct val="20000"/>
              </a:spcBef>
              <a:buFont typeface="Arial" pitchFamily="34" charset="0"/>
              <a:buNone/>
            </a:pPr>
            <a:r>
              <a:rPr lang="zh-CN" altLang="en-US" sz="825">
                <a:solidFill>
                  <a:srgbClr val="FFFFFF"/>
                </a:solidFill>
              </a:rPr>
              <a:t>英文标题</a:t>
            </a:r>
            <a:r>
              <a:rPr lang="en-US" altLang="zh-CN" sz="825">
                <a:solidFill>
                  <a:srgbClr val="FFFFFF"/>
                </a:solidFill>
              </a:rPr>
              <a:t>:32-35pt  </a:t>
            </a:r>
            <a:endParaRPr lang="zh-CN" altLang="en-US" sz="825">
              <a:solidFill>
                <a:srgbClr val="FFFFFF"/>
              </a:solidFill>
            </a:endParaRPr>
          </a:p>
          <a:p>
            <a:pPr marL="257175" indent="-257175" algn="r" eaLnBrk="0" hangingPunct="0">
              <a:lnSpc>
                <a:spcPct val="125000"/>
              </a:lnSpc>
              <a:spcBef>
                <a:spcPct val="20000"/>
              </a:spcBef>
              <a:buFont typeface="Arial" pitchFamily="34" charset="0"/>
              <a:buNone/>
            </a:pPr>
            <a:r>
              <a:rPr lang="zh-CN" altLang="en-US" sz="825">
                <a:solidFill>
                  <a:srgbClr val="FFFFFF"/>
                </a:solidFill>
              </a:rPr>
              <a:t>颜色</a:t>
            </a:r>
            <a:r>
              <a:rPr lang="en-US" altLang="zh-CN" sz="825">
                <a:solidFill>
                  <a:srgbClr val="FFFFFF"/>
                </a:solidFill>
              </a:rPr>
              <a:t>: R153 G0 B0</a:t>
            </a:r>
          </a:p>
          <a:p>
            <a:pPr marL="257175" indent="-257175" algn="r" eaLnBrk="0" hangingPunct="0">
              <a:lnSpc>
                <a:spcPct val="125000"/>
              </a:lnSpc>
              <a:spcBef>
                <a:spcPct val="20000"/>
              </a:spcBef>
              <a:buFont typeface="Arial" pitchFamily="34" charset="0"/>
              <a:buNone/>
            </a:pPr>
            <a:r>
              <a:rPr lang="zh-CN" altLang="en-US" sz="825">
                <a:solidFill>
                  <a:srgbClr val="FFFFFF"/>
                </a:solidFill>
              </a:rPr>
              <a:t>内部使用字体 </a:t>
            </a:r>
            <a:r>
              <a:rPr lang="en-US" altLang="zh-CN" sz="825">
                <a:solidFill>
                  <a:srgbClr val="FFFFFF"/>
                </a:solidFill>
              </a:rPr>
              <a:t>:</a:t>
            </a:r>
          </a:p>
          <a:p>
            <a:pPr marL="257175" indent="-257175" algn="r" eaLnBrk="0" hangingPunct="0">
              <a:lnSpc>
                <a:spcPct val="125000"/>
              </a:lnSpc>
              <a:spcBef>
                <a:spcPct val="20000"/>
              </a:spcBef>
              <a:buFont typeface="Arial" pitchFamily="34" charset="0"/>
              <a:buNone/>
            </a:pPr>
            <a:r>
              <a:rPr lang="en-US" altLang="zh-CN" sz="825">
                <a:solidFill>
                  <a:srgbClr val="FFFFFF"/>
                </a:solidFill>
              </a:rPr>
              <a:t>FrutigerNext LT Medium</a:t>
            </a:r>
          </a:p>
          <a:p>
            <a:pPr marL="257175" indent="-257175" algn="r" eaLnBrk="0" hangingPunct="0">
              <a:lnSpc>
                <a:spcPct val="125000"/>
              </a:lnSpc>
              <a:spcBef>
                <a:spcPct val="20000"/>
              </a:spcBef>
              <a:buFont typeface="Arial" pitchFamily="34" charset="0"/>
              <a:buNone/>
            </a:pPr>
            <a:r>
              <a:rPr lang="zh-CN" altLang="en-US" sz="825">
                <a:solidFill>
                  <a:srgbClr val="FFFFFF"/>
                </a:solidFill>
              </a:rPr>
              <a:t>外部使用字体 </a:t>
            </a:r>
            <a:r>
              <a:rPr lang="en-US" altLang="zh-CN" sz="825">
                <a:solidFill>
                  <a:srgbClr val="FFFFFF"/>
                </a:solidFill>
              </a:rPr>
              <a:t>: Arial</a:t>
            </a:r>
          </a:p>
          <a:p>
            <a:pPr marL="257175" indent="-257175" algn="r" eaLnBrk="0" hangingPunct="0">
              <a:lnSpc>
                <a:spcPct val="75000"/>
              </a:lnSpc>
              <a:spcBef>
                <a:spcPct val="20000"/>
              </a:spcBef>
              <a:buFont typeface="Arial" pitchFamily="34" charset="0"/>
              <a:buNone/>
            </a:pPr>
            <a:endParaRPr lang="en-US" altLang="zh-CN" sz="825">
              <a:solidFill>
                <a:srgbClr val="FFFFFF"/>
              </a:solidFill>
            </a:endParaRPr>
          </a:p>
          <a:p>
            <a:pPr marL="257175" indent="-257175" algn="r" eaLnBrk="0" hangingPunct="0">
              <a:lnSpc>
                <a:spcPct val="125000"/>
              </a:lnSpc>
              <a:spcBef>
                <a:spcPct val="20000"/>
              </a:spcBef>
              <a:buFont typeface="Arial" pitchFamily="34" charset="0"/>
              <a:buNone/>
            </a:pPr>
            <a:r>
              <a:rPr lang="zh-CN" altLang="en-US" sz="825">
                <a:solidFill>
                  <a:srgbClr val="FFFFFF"/>
                </a:solidFill>
              </a:rPr>
              <a:t>中文标题</a:t>
            </a:r>
            <a:r>
              <a:rPr lang="en-US" altLang="zh-CN" sz="825">
                <a:solidFill>
                  <a:srgbClr val="FFFFFF"/>
                </a:solidFill>
              </a:rPr>
              <a:t>:30-32pt  </a:t>
            </a:r>
            <a:endParaRPr lang="zh-CN" altLang="en-US" sz="825">
              <a:solidFill>
                <a:srgbClr val="FFFFFF"/>
              </a:solidFill>
            </a:endParaRPr>
          </a:p>
          <a:p>
            <a:pPr marL="257175" indent="-257175" algn="r" eaLnBrk="0" hangingPunct="0">
              <a:lnSpc>
                <a:spcPct val="125000"/>
              </a:lnSpc>
              <a:spcBef>
                <a:spcPct val="20000"/>
              </a:spcBef>
              <a:buFont typeface="Arial" pitchFamily="34" charset="0"/>
              <a:buNone/>
            </a:pPr>
            <a:r>
              <a:rPr lang="zh-CN" altLang="en-US" sz="825">
                <a:solidFill>
                  <a:srgbClr val="FFFFFF"/>
                </a:solidFill>
              </a:rPr>
              <a:t>颜色</a:t>
            </a:r>
            <a:r>
              <a:rPr lang="en-US" altLang="zh-CN" sz="825">
                <a:solidFill>
                  <a:srgbClr val="FFFFFF"/>
                </a:solidFill>
              </a:rPr>
              <a:t>: R153 G0 B0</a:t>
            </a:r>
          </a:p>
          <a:p>
            <a:pPr marL="257175" indent="-257175" algn="r" eaLnBrk="0" hangingPunct="0">
              <a:lnSpc>
                <a:spcPct val="125000"/>
              </a:lnSpc>
              <a:spcBef>
                <a:spcPct val="20000"/>
              </a:spcBef>
              <a:buFont typeface="Arial" pitchFamily="34" charset="0"/>
              <a:buNone/>
            </a:pPr>
            <a:r>
              <a:rPr lang="zh-CN" altLang="en-US" sz="825">
                <a:solidFill>
                  <a:srgbClr val="FFFFFF"/>
                </a:solidFill>
              </a:rPr>
              <a:t>字体</a:t>
            </a:r>
            <a:r>
              <a:rPr lang="en-US" altLang="zh-CN" sz="825">
                <a:solidFill>
                  <a:srgbClr val="FFFFFF"/>
                </a:solidFill>
              </a:rPr>
              <a:t>:</a:t>
            </a:r>
            <a:r>
              <a:rPr lang="zh-CN" altLang="en-US" sz="825">
                <a:solidFill>
                  <a:srgbClr val="FFFFFF"/>
                </a:solidFill>
              </a:rPr>
              <a:t>黑体</a:t>
            </a:r>
          </a:p>
          <a:p>
            <a:pPr marL="257175" indent="-257175" algn="r" eaLnBrk="0" hangingPunct="0">
              <a:lnSpc>
                <a:spcPct val="125000"/>
              </a:lnSpc>
              <a:spcBef>
                <a:spcPct val="20000"/>
              </a:spcBef>
              <a:buFont typeface="Arial" pitchFamily="34" charset="0"/>
              <a:buNone/>
            </a:pPr>
            <a:endParaRPr lang="zh-CN" altLang="en-US" sz="825">
              <a:solidFill>
                <a:srgbClr val="FFFFFF"/>
              </a:solidFill>
            </a:endParaRPr>
          </a:p>
          <a:p>
            <a:pPr marL="257175" indent="-257175" algn="r" eaLnBrk="0" hangingPunct="0">
              <a:lnSpc>
                <a:spcPct val="125000"/>
              </a:lnSpc>
              <a:spcBef>
                <a:spcPct val="20000"/>
              </a:spcBef>
              <a:buFont typeface="Arial" pitchFamily="34" charset="0"/>
              <a:buNone/>
            </a:pPr>
            <a:endParaRPr lang="zh-CN" altLang="en-US" sz="825">
              <a:solidFill>
                <a:srgbClr val="FFFFFF"/>
              </a:solidFill>
            </a:endParaRPr>
          </a:p>
          <a:p>
            <a:pPr marL="257175" indent="-257175" algn="r" eaLnBrk="0" hangingPunct="0">
              <a:lnSpc>
                <a:spcPct val="125000"/>
              </a:lnSpc>
              <a:spcBef>
                <a:spcPct val="20000"/>
              </a:spcBef>
              <a:buFont typeface="Arial" pitchFamily="34" charset="0"/>
              <a:buNone/>
            </a:pPr>
            <a:endParaRPr lang="zh-CN" altLang="en-US" sz="825">
              <a:solidFill>
                <a:srgbClr val="FFFFFF"/>
              </a:solidFill>
            </a:endParaRPr>
          </a:p>
          <a:p>
            <a:pPr marL="257175" indent="-257175" algn="r" eaLnBrk="0" hangingPunct="0">
              <a:lnSpc>
                <a:spcPct val="125000"/>
              </a:lnSpc>
              <a:spcBef>
                <a:spcPct val="20000"/>
              </a:spcBef>
              <a:buFont typeface="Arial" pitchFamily="34" charset="0"/>
              <a:buNone/>
            </a:pPr>
            <a:r>
              <a:rPr lang="zh-CN" altLang="en-US" sz="825">
                <a:solidFill>
                  <a:srgbClr val="FFFFFF"/>
                </a:solidFill>
              </a:rPr>
              <a:t>英文正文</a:t>
            </a:r>
            <a:r>
              <a:rPr lang="en-US" altLang="zh-CN" sz="825">
                <a:solidFill>
                  <a:srgbClr val="FFFFFF"/>
                </a:solidFill>
              </a:rPr>
              <a:t>:20-22pt</a:t>
            </a:r>
          </a:p>
          <a:p>
            <a:pPr marL="257175" indent="-257175" algn="r" eaLnBrk="0" hangingPunct="0">
              <a:lnSpc>
                <a:spcPct val="125000"/>
              </a:lnSpc>
              <a:spcBef>
                <a:spcPct val="20000"/>
              </a:spcBef>
              <a:buFont typeface="Arial" pitchFamily="34" charset="0"/>
              <a:buNone/>
            </a:pPr>
            <a:r>
              <a:rPr lang="zh-CN" altLang="en-US" sz="825">
                <a:solidFill>
                  <a:srgbClr val="FFFFFF"/>
                </a:solidFill>
              </a:rPr>
              <a:t>子目录 </a:t>
            </a:r>
            <a:r>
              <a:rPr lang="en-US" altLang="zh-CN" sz="825">
                <a:solidFill>
                  <a:srgbClr val="FFFFFF"/>
                </a:solidFill>
              </a:rPr>
              <a:t>(2-5</a:t>
            </a:r>
            <a:r>
              <a:rPr lang="zh-CN" altLang="en-US" sz="825">
                <a:solidFill>
                  <a:srgbClr val="FFFFFF"/>
                </a:solidFill>
              </a:rPr>
              <a:t>级</a:t>
            </a:r>
            <a:r>
              <a:rPr lang="en-US" altLang="zh-CN" sz="825">
                <a:solidFill>
                  <a:srgbClr val="FFFFFF"/>
                </a:solidFill>
              </a:rPr>
              <a:t>) :18pt  </a:t>
            </a:r>
          </a:p>
          <a:p>
            <a:pPr marL="257175" indent="-257175" algn="r" eaLnBrk="0" hangingPunct="0">
              <a:lnSpc>
                <a:spcPct val="125000"/>
              </a:lnSpc>
              <a:spcBef>
                <a:spcPct val="20000"/>
              </a:spcBef>
              <a:buFont typeface="Arial" pitchFamily="34" charset="0"/>
              <a:buNone/>
            </a:pPr>
            <a:r>
              <a:rPr lang="zh-CN" altLang="en-US" sz="825">
                <a:solidFill>
                  <a:srgbClr val="FFFFFF"/>
                </a:solidFill>
              </a:rPr>
              <a:t>颜色</a:t>
            </a:r>
            <a:r>
              <a:rPr lang="en-US" altLang="zh-CN" sz="825">
                <a:solidFill>
                  <a:srgbClr val="FFFFFF"/>
                </a:solidFill>
              </a:rPr>
              <a:t>:</a:t>
            </a:r>
            <a:r>
              <a:rPr lang="zh-CN" altLang="en-US" sz="825">
                <a:solidFill>
                  <a:srgbClr val="FFFFFF"/>
                </a:solidFill>
              </a:rPr>
              <a:t>黑色</a:t>
            </a:r>
          </a:p>
          <a:p>
            <a:pPr marL="257175" indent="-257175" algn="r" eaLnBrk="0" hangingPunct="0">
              <a:lnSpc>
                <a:spcPct val="125000"/>
              </a:lnSpc>
              <a:spcBef>
                <a:spcPct val="20000"/>
              </a:spcBef>
              <a:buFont typeface="Arial" pitchFamily="34" charset="0"/>
              <a:buNone/>
            </a:pPr>
            <a:r>
              <a:rPr lang="zh-CN" altLang="en-US" sz="825">
                <a:solidFill>
                  <a:srgbClr val="FFFFFF"/>
                </a:solidFill>
              </a:rPr>
              <a:t>内部使用字体 </a:t>
            </a:r>
            <a:r>
              <a:rPr lang="en-US" altLang="zh-CN" sz="825">
                <a:solidFill>
                  <a:srgbClr val="FFFFFF"/>
                </a:solidFill>
              </a:rPr>
              <a:t>:</a:t>
            </a:r>
          </a:p>
          <a:p>
            <a:pPr marL="257175" indent="-257175" algn="r" eaLnBrk="0" hangingPunct="0">
              <a:lnSpc>
                <a:spcPct val="125000"/>
              </a:lnSpc>
              <a:spcBef>
                <a:spcPct val="20000"/>
              </a:spcBef>
              <a:buFont typeface="Arial" pitchFamily="34" charset="0"/>
              <a:buNone/>
            </a:pPr>
            <a:r>
              <a:rPr lang="en-US" altLang="zh-CN" sz="825">
                <a:solidFill>
                  <a:srgbClr val="FFFFFF"/>
                </a:solidFill>
              </a:rPr>
              <a:t>FrutigerNext LT Regular</a:t>
            </a:r>
          </a:p>
          <a:p>
            <a:pPr marL="257175" indent="-257175" algn="r" eaLnBrk="0" hangingPunct="0">
              <a:lnSpc>
                <a:spcPct val="125000"/>
              </a:lnSpc>
              <a:spcBef>
                <a:spcPct val="20000"/>
              </a:spcBef>
              <a:buFont typeface="Arial" pitchFamily="34" charset="0"/>
              <a:buNone/>
            </a:pPr>
            <a:r>
              <a:rPr lang="zh-CN" altLang="en-US" sz="825">
                <a:solidFill>
                  <a:srgbClr val="FFFFFF"/>
                </a:solidFill>
              </a:rPr>
              <a:t>外部使用字体 </a:t>
            </a:r>
            <a:r>
              <a:rPr lang="en-US" altLang="zh-CN" sz="825">
                <a:solidFill>
                  <a:srgbClr val="FFFFFF"/>
                </a:solidFill>
              </a:rPr>
              <a:t>: Arial</a:t>
            </a:r>
          </a:p>
          <a:p>
            <a:pPr marL="257175" indent="-257175" algn="r" eaLnBrk="0" hangingPunct="0">
              <a:lnSpc>
                <a:spcPct val="75000"/>
              </a:lnSpc>
              <a:spcBef>
                <a:spcPct val="20000"/>
              </a:spcBef>
              <a:buFont typeface="Arial" pitchFamily="34" charset="0"/>
              <a:buNone/>
            </a:pPr>
            <a:endParaRPr lang="en-US" altLang="zh-CN" sz="825">
              <a:solidFill>
                <a:srgbClr val="FFFFFF"/>
              </a:solidFill>
            </a:endParaRPr>
          </a:p>
          <a:p>
            <a:pPr marL="257175" indent="-257175" algn="r" eaLnBrk="0" hangingPunct="0">
              <a:lnSpc>
                <a:spcPct val="125000"/>
              </a:lnSpc>
              <a:spcBef>
                <a:spcPct val="20000"/>
              </a:spcBef>
              <a:buFont typeface="Arial" pitchFamily="34" charset="0"/>
              <a:buNone/>
            </a:pPr>
            <a:r>
              <a:rPr lang="zh-CN" altLang="en-US" sz="825">
                <a:solidFill>
                  <a:srgbClr val="FFFFFF"/>
                </a:solidFill>
              </a:rPr>
              <a:t>中文正文</a:t>
            </a:r>
            <a:r>
              <a:rPr lang="en-US" altLang="zh-CN" sz="825">
                <a:solidFill>
                  <a:srgbClr val="FFFFFF"/>
                </a:solidFill>
              </a:rPr>
              <a:t>:18-20pt</a:t>
            </a:r>
          </a:p>
          <a:p>
            <a:pPr marL="257175" indent="-257175" algn="r" eaLnBrk="0" hangingPunct="0">
              <a:lnSpc>
                <a:spcPct val="125000"/>
              </a:lnSpc>
              <a:spcBef>
                <a:spcPct val="20000"/>
              </a:spcBef>
              <a:buFont typeface="Arial" pitchFamily="34" charset="0"/>
              <a:buNone/>
            </a:pPr>
            <a:r>
              <a:rPr lang="zh-CN" altLang="en-US" sz="825">
                <a:solidFill>
                  <a:srgbClr val="FFFFFF"/>
                </a:solidFill>
              </a:rPr>
              <a:t>子目录</a:t>
            </a:r>
            <a:r>
              <a:rPr lang="en-US" altLang="zh-CN" sz="825">
                <a:solidFill>
                  <a:srgbClr val="FFFFFF"/>
                </a:solidFill>
              </a:rPr>
              <a:t>(2-5</a:t>
            </a:r>
            <a:r>
              <a:rPr lang="zh-CN" altLang="en-US" sz="825">
                <a:solidFill>
                  <a:srgbClr val="FFFFFF"/>
                </a:solidFill>
              </a:rPr>
              <a:t>级</a:t>
            </a:r>
            <a:r>
              <a:rPr lang="en-US" altLang="zh-CN" sz="825">
                <a:solidFill>
                  <a:srgbClr val="FFFFFF"/>
                </a:solidFill>
              </a:rPr>
              <a:t>):18pt </a:t>
            </a:r>
            <a:endParaRPr lang="zh-CN" altLang="en-US" sz="825">
              <a:solidFill>
                <a:srgbClr val="FFFFFF"/>
              </a:solidFill>
            </a:endParaRPr>
          </a:p>
          <a:p>
            <a:pPr marL="257175" indent="-257175" algn="r" eaLnBrk="0" hangingPunct="0">
              <a:lnSpc>
                <a:spcPct val="125000"/>
              </a:lnSpc>
              <a:spcBef>
                <a:spcPct val="20000"/>
              </a:spcBef>
              <a:buFont typeface="Arial" pitchFamily="34" charset="0"/>
              <a:buNone/>
            </a:pPr>
            <a:r>
              <a:rPr lang="zh-CN" altLang="en-US" sz="825">
                <a:solidFill>
                  <a:srgbClr val="FFFFFF"/>
                </a:solidFill>
              </a:rPr>
              <a:t>颜色</a:t>
            </a:r>
            <a:r>
              <a:rPr lang="en-US" altLang="zh-CN" sz="825">
                <a:solidFill>
                  <a:srgbClr val="FFFFFF"/>
                </a:solidFill>
              </a:rPr>
              <a:t>:</a:t>
            </a:r>
            <a:r>
              <a:rPr lang="zh-CN" altLang="en-US" sz="825">
                <a:solidFill>
                  <a:srgbClr val="FFFFFF"/>
                </a:solidFill>
              </a:rPr>
              <a:t>黑色</a:t>
            </a:r>
          </a:p>
          <a:p>
            <a:pPr marL="257175" indent="-257175" algn="r" eaLnBrk="0" hangingPunct="0">
              <a:lnSpc>
                <a:spcPct val="125000"/>
              </a:lnSpc>
              <a:spcBef>
                <a:spcPct val="20000"/>
              </a:spcBef>
              <a:buFont typeface="Arial" pitchFamily="34" charset="0"/>
              <a:buNone/>
            </a:pPr>
            <a:r>
              <a:rPr lang="zh-CN" altLang="en-US" sz="825">
                <a:solidFill>
                  <a:srgbClr val="FFFFFF"/>
                </a:solidFill>
              </a:rPr>
              <a:t>字体</a:t>
            </a:r>
            <a:r>
              <a:rPr lang="en-US" altLang="zh-CN" sz="825">
                <a:solidFill>
                  <a:srgbClr val="FFFFFF"/>
                </a:solidFill>
              </a:rPr>
              <a:t>:</a:t>
            </a:r>
            <a:r>
              <a:rPr lang="zh-CN" altLang="en-US" sz="825">
                <a:solidFill>
                  <a:srgbClr val="FFFFFF"/>
                </a:solidFill>
              </a:rPr>
              <a:t>细黑体 </a:t>
            </a:r>
            <a:endParaRPr lang="zh-CN" altLang="en-US" sz="825">
              <a:solidFill>
                <a:srgbClr val="000000"/>
              </a:solidFill>
            </a:endParaRPr>
          </a:p>
        </p:txBody>
      </p:sp>
      <p:grpSp>
        <p:nvGrpSpPr>
          <p:cNvPr id="8203" name="Group 83"/>
          <p:cNvGrpSpPr>
            <a:grpSpLocks/>
          </p:cNvGrpSpPr>
          <p:nvPr/>
        </p:nvGrpSpPr>
        <p:grpSpPr bwMode="auto">
          <a:xfrm>
            <a:off x="6993732" y="4682068"/>
            <a:ext cx="689372" cy="4298949"/>
            <a:chOff x="5839" y="2251"/>
            <a:chExt cx="579" cy="2031"/>
          </a:xfrm>
        </p:grpSpPr>
        <p:sp>
          <p:nvSpPr>
            <p:cNvPr id="8206" name="Rectangle 84"/>
            <p:cNvSpPr>
              <a:spLocks noChangeArrowheads="1"/>
            </p:cNvSpPr>
            <p:nvPr userDrawn="1"/>
          </p:nvSpPr>
          <p:spPr bwMode="auto">
            <a:xfrm>
              <a:off x="5839" y="3172"/>
              <a:ext cx="579" cy="174"/>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8207" name="Group 85"/>
            <p:cNvGrpSpPr>
              <a:grpSpLocks/>
            </p:cNvGrpSpPr>
            <p:nvPr userDrawn="1"/>
          </p:nvGrpSpPr>
          <p:grpSpPr bwMode="auto">
            <a:xfrm>
              <a:off x="5893" y="2387"/>
              <a:ext cx="466" cy="115"/>
              <a:chOff x="5893" y="2387"/>
              <a:chExt cx="466" cy="115"/>
            </a:xfrm>
          </p:grpSpPr>
          <p:sp>
            <p:nvSpPr>
              <p:cNvPr id="8268" name="Rectangle 86"/>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9" name="Rectangle 87"/>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70" name="Rectangle 88"/>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71" name="Rectangle 89"/>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08" name="Group 90"/>
            <p:cNvGrpSpPr>
              <a:grpSpLocks/>
            </p:cNvGrpSpPr>
            <p:nvPr userDrawn="1"/>
          </p:nvGrpSpPr>
          <p:grpSpPr bwMode="auto">
            <a:xfrm>
              <a:off x="5893" y="2523"/>
              <a:ext cx="466" cy="115"/>
              <a:chOff x="5893" y="2523"/>
              <a:chExt cx="466" cy="115"/>
            </a:xfrm>
          </p:grpSpPr>
          <p:sp>
            <p:nvSpPr>
              <p:cNvPr id="8264" name="Rectangle 91"/>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5" name="Rectangle 92"/>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6" name="Rectangle 93"/>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7" name="Rectangle 94"/>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09" name="Group 95"/>
            <p:cNvGrpSpPr>
              <a:grpSpLocks/>
            </p:cNvGrpSpPr>
            <p:nvPr userDrawn="1"/>
          </p:nvGrpSpPr>
          <p:grpSpPr bwMode="auto">
            <a:xfrm>
              <a:off x="5893" y="2659"/>
              <a:ext cx="466" cy="115"/>
              <a:chOff x="5893" y="2659"/>
              <a:chExt cx="466" cy="115"/>
            </a:xfrm>
          </p:grpSpPr>
          <p:sp>
            <p:nvSpPr>
              <p:cNvPr id="8260" name="Rectangle 96"/>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1" name="Rectangle 97"/>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2" name="Rectangle 98"/>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3" name="Rectangle 99"/>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0" name="Group 100"/>
            <p:cNvGrpSpPr>
              <a:grpSpLocks/>
            </p:cNvGrpSpPr>
            <p:nvPr userDrawn="1"/>
          </p:nvGrpSpPr>
          <p:grpSpPr bwMode="auto">
            <a:xfrm>
              <a:off x="5893" y="2251"/>
              <a:ext cx="466" cy="119"/>
              <a:chOff x="5893" y="2251"/>
              <a:chExt cx="466" cy="119"/>
            </a:xfrm>
          </p:grpSpPr>
          <p:sp>
            <p:nvSpPr>
              <p:cNvPr id="8256" name="Rectangle 101"/>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7" name="Rectangle 102"/>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8" name="Rectangle 103"/>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9" name="Rectangle 104"/>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1" name="Group 105"/>
            <p:cNvGrpSpPr>
              <a:grpSpLocks/>
            </p:cNvGrpSpPr>
            <p:nvPr userDrawn="1"/>
          </p:nvGrpSpPr>
          <p:grpSpPr bwMode="auto">
            <a:xfrm>
              <a:off x="5893" y="2886"/>
              <a:ext cx="466" cy="115"/>
              <a:chOff x="5893" y="2886"/>
              <a:chExt cx="466" cy="115"/>
            </a:xfrm>
          </p:grpSpPr>
          <p:sp>
            <p:nvSpPr>
              <p:cNvPr id="8252" name="Rectangle 106"/>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3" name="Rectangle 107"/>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4" name="Rectangle 108"/>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5" name="Rectangle 109"/>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2" name="Group 110"/>
            <p:cNvGrpSpPr>
              <a:grpSpLocks/>
            </p:cNvGrpSpPr>
            <p:nvPr userDrawn="1"/>
          </p:nvGrpSpPr>
          <p:grpSpPr bwMode="auto">
            <a:xfrm>
              <a:off x="5893" y="3022"/>
              <a:ext cx="466" cy="115"/>
              <a:chOff x="5893" y="3022"/>
              <a:chExt cx="466" cy="115"/>
            </a:xfrm>
          </p:grpSpPr>
          <p:sp>
            <p:nvSpPr>
              <p:cNvPr id="8248" name="Rectangle 111"/>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9" name="Rectangle 112"/>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0" name="Rectangle 113"/>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1" name="Rectangle 114"/>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3" name="Group 115"/>
            <p:cNvGrpSpPr>
              <a:grpSpLocks/>
            </p:cNvGrpSpPr>
            <p:nvPr userDrawn="1"/>
          </p:nvGrpSpPr>
          <p:grpSpPr bwMode="auto">
            <a:xfrm>
              <a:off x="5893" y="3158"/>
              <a:ext cx="466" cy="115"/>
              <a:chOff x="5893" y="3158"/>
              <a:chExt cx="466" cy="115"/>
            </a:xfrm>
          </p:grpSpPr>
          <p:sp>
            <p:nvSpPr>
              <p:cNvPr id="8244" name="Rectangle 116"/>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5" name="Rectangle 117"/>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6" name="Rectangle 118"/>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7" name="Rectangle 119"/>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4" name="Group 120"/>
            <p:cNvGrpSpPr>
              <a:grpSpLocks/>
            </p:cNvGrpSpPr>
            <p:nvPr userDrawn="1"/>
          </p:nvGrpSpPr>
          <p:grpSpPr bwMode="auto">
            <a:xfrm>
              <a:off x="5893" y="3385"/>
              <a:ext cx="466" cy="115"/>
              <a:chOff x="5893" y="3385"/>
              <a:chExt cx="466" cy="115"/>
            </a:xfrm>
          </p:grpSpPr>
          <p:sp>
            <p:nvSpPr>
              <p:cNvPr id="8240" name="Rectangle 121"/>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1" name="Rectangle 122"/>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2" name="Rectangle 123"/>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3" name="Rectangle 124"/>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5" name="Group 125"/>
            <p:cNvGrpSpPr>
              <a:grpSpLocks/>
            </p:cNvGrpSpPr>
            <p:nvPr userDrawn="1"/>
          </p:nvGrpSpPr>
          <p:grpSpPr bwMode="auto">
            <a:xfrm>
              <a:off x="5893" y="3521"/>
              <a:ext cx="466" cy="115"/>
              <a:chOff x="5893" y="3521"/>
              <a:chExt cx="466" cy="115"/>
            </a:xfrm>
          </p:grpSpPr>
          <p:sp>
            <p:nvSpPr>
              <p:cNvPr id="8236" name="Rectangle 126"/>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7" name="Rectangle 127"/>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8" name="Rectangle 128"/>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9" name="Rectangle 129"/>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6" name="Group 130"/>
            <p:cNvGrpSpPr>
              <a:grpSpLocks/>
            </p:cNvGrpSpPr>
            <p:nvPr userDrawn="1"/>
          </p:nvGrpSpPr>
          <p:grpSpPr bwMode="auto">
            <a:xfrm>
              <a:off x="5893" y="3657"/>
              <a:ext cx="466" cy="115"/>
              <a:chOff x="5893" y="3657"/>
              <a:chExt cx="466" cy="115"/>
            </a:xfrm>
          </p:grpSpPr>
          <p:sp>
            <p:nvSpPr>
              <p:cNvPr id="8232" name="Rectangle 131"/>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3" name="Rectangle 132"/>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4" name="Rectangle 133"/>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5" name="Rectangle 134"/>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7" name="Group 135"/>
            <p:cNvGrpSpPr>
              <a:grpSpLocks/>
            </p:cNvGrpSpPr>
            <p:nvPr userDrawn="1"/>
          </p:nvGrpSpPr>
          <p:grpSpPr bwMode="auto">
            <a:xfrm>
              <a:off x="5893" y="3884"/>
              <a:ext cx="466" cy="115"/>
              <a:chOff x="5893" y="3884"/>
              <a:chExt cx="466" cy="115"/>
            </a:xfrm>
          </p:grpSpPr>
          <p:sp>
            <p:nvSpPr>
              <p:cNvPr id="8228" name="Rectangle 136"/>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9" name="Rectangle 137"/>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0" name="Rectangle 138"/>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1" name="Rectangle 139"/>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8" name="Group 140"/>
            <p:cNvGrpSpPr>
              <a:grpSpLocks/>
            </p:cNvGrpSpPr>
            <p:nvPr userDrawn="1"/>
          </p:nvGrpSpPr>
          <p:grpSpPr bwMode="auto">
            <a:xfrm>
              <a:off x="5893" y="4026"/>
              <a:ext cx="466" cy="115"/>
              <a:chOff x="5893" y="4026"/>
              <a:chExt cx="466" cy="115"/>
            </a:xfrm>
          </p:grpSpPr>
          <p:sp>
            <p:nvSpPr>
              <p:cNvPr id="8224" name="Rectangle 141"/>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5" name="Rectangle 142"/>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6" name="Rectangle 143"/>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7" name="Rectangle 144"/>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9" name="Group 145"/>
            <p:cNvGrpSpPr>
              <a:grpSpLocks/>
            </p:cNvGrpSpPr>
            <p:nvPr userDrawn="1"/>
          </p:nvGrpSpPr>
          <p:grpSpPr bwMode="auto">
            <a:xfrm>
              <a:off x="5893" y="4167"/>
              <a:ext cx="466" cy="115"/>
              <a:chOff x="5893" y="4167"/>
              <a:chExt cx="466" cy="115"/>
            </a:xfrm>
          </p:grpSpPr>
          <p:sp>
            <p:nvSpPr>
              <p:cNvPr id="8220" name="Rectangle 146"/>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1" name="Rectangle 147"/>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2" name="Rectangle 148"/>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3" name="Rectangle 149"/>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8204" name="Rectangle 150"/>
          <p:cNvSpPr>
            <a:spLocks noChangeArrowheads="1"/>
          </p:cNvSpPr>
          <p:nvPr/>
        </p:nvSpPr>
        <p:spPr bwMode="auto">
          <a:xfrm>
            <a:off x="6938963" y="1788584"/>
            <a:ext cx="894160" cy="130486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0093" tIns="30047" rIns="60093" bIns="30047">
            <a:spAutoFit/>
          </a:bodyPr>
          <a:lstStyle/>
          <a:p>
            <a:pPr eaLnBrk="0" hangingPunct="0">
              <a:lnSpc>
                <a:spcPct val="120000"/>
              </a:lnSpc>
              <a:spcBef>
                <a:spcPct val="20000"/>
              </a:spcBef>
              <a:buFont typeface="Arial" pitchFamily="34" charset="0"/>
              <a:buNone/>
            </a:pPr>
            <a:r>
              <a:rPr lang="zh-CN" altLang="en-US" sz="825">
                <a:solidFill>
                  <a:srgbClr val="FFFFFF"/>
                </a:solidFill>
              </a:rPr>
              <a:t>配色参考方案：</a:t>
            </a:r>
          </a:p>
          <a:p>
            <a:pPr eaLnBrk="0" hangingPunct="0">
              <a:lnSpc>
                <a:spcPct val="120000"/>
              </a:lnSpc>
              <a:spcBef>
                <a:spcPct val="20000"/>
              </a:spcBef>
              <a:buFont typeface="Arial" pitchFamily="34" charset="0"/>
              <a:buNone/>
            </a:pPr>
            <a:r>
              <a:rPr lang="zh-CN" altLang="en-US" sz="825">
                <a:solidFill>
                  <a:srgbClr val="FFFFFF"/>
                </a:solidFill>
              </a:rPr>
              <a:t>建议同一页面内不超过四种颜色，以下是</a:t>
            </a:r>
            <a:r>
              <a:rPr lang="en-US" altLang="zh-CN" sz="825">
                <a:solidFill>
                  <a:srgbClr val="FFFFFF"/>
                </a:solidFill>
              </a:rPr>
              <a:t>13</a:t>
            </a:r>
            <a:r>
              <a:rPr lang="zh-CN" altLang="en-US" sz="825">
                <a:solidFill>
                  <a:srgbClr val="FFFFFF"/>
                </a:solidFill>
              </a:rPr>
              <a:t>组配色方案，同一页面内只选择一组使用。（仅供参考）</a:t>
            </a:r>
          </a:p>
        </p:txBody>
      </p:sp>
      <p:sp>
        <p:nvSpPr>
          <p:cNvPr id="8205" name="Rectangle 151"/>
          <p:cNvSpPr>
            <a:spLocks noChangeArrowheads="1"/>
          </p:cNvSpPr>
          <p:nvPr/>
        </p:nvSpPr>
        <p:spPr bwMode="auto">
          <a:xfrm>
            <a:off x="6938963" y="10585"/>
            <a:ext cx="840581" cy="51414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0093" tIns="30047" rIns="60093" bIns="30047">
            <a:spAutoFit/>
          </a:bodyPr>
          <a:lstStyle/>
          <a:p>
            <a:pPr eaLnBrk="0" hangingPunct="0">
              <a:lnSpc>
                <a:spcPct val="120000"/>
              </a:lnSpc>
              <a:spcBef>
                <a:spcPct val="20000"/>
              </a:spcBef>
              <a:buFont typeface="Arial" pitchFamily="34" charset="0"/>
              <a:buNone/>
            </a:pPr>
            <a:r>
              <a:rPr lang="zh-CN" altLang="en-US" sz="825">
                <a:solidFill>
                  <a:srgbClr val="FFFFFF"/>
                </a:solidFill>
              </a:rPr>
              <a:t>客户或者合作伙伴的标志放在右上角</a:t>
            </a:r>
            <a:r>
              <a:rPr lang="en-US" altLang="zh-CN" sz="825">
                <a:solidFill>
                  <a:srgbClr val="FFFFFF"/>
                </a:solidFill>
              </a:rPr>
              <a:t>.</a:t>
            </a:r>
            <a:endParaRPr lang="zh-CN" altLang="en-US" sz="825">
              <a:solidFill>
                <a:srgbClr val="FFFFFF"/>
              </a:solidFill>
            </a:endParaRPr>
          </a:p>
        </p:txBody>
      </p:sp>
      <p:pic>
        <p:nvPicPr>
          <p:cNvPr id="8272" name="Picture 80" descr="89738649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691217"/>
            <a:ext cx="6858000" cy="3934883"/>
          </a:xfrm>
          <a:prstGeom prst="rect">
            <a:avLst/>
          </a:prstGeom>
          <a:noFill/>
          <a:extLst>
            <a:ext uri="{909E8E84-426E-40DD-AFC4-6F175D3DCCD1}">
              <a14:hiddenFill xmlns:a14="http://schemas.microsoft.com/office/drawing/2010/main">
                <a:solidFill>
                  <a:srgbClr val="FFFFFF"/>
                </a:solidFill>
              </a14:hiddenFill>
            </a:ext>
          </a:extLst>
        </p:spPr>
      </p:pic>
      <p:pic>
        <p:nvPicPr>
          <p:cNvPr id="8273"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4562475" y="1691218"/>
            <a:ext cx="2295525" cy="3932767"/>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5422107" y="5060951"/>
            <a:ext cx="1000595" cy="207749"/>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75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20"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2400" b="1">
          <a:solidFill>
            <a:schemeClr val="tx1"/>
          </a:solidFill>
          <a:latin typeface="黑体" pitchFamily="49" charset="-122"/>
          <a:ea typeface="黑体" pitchFamily="49" charset="-122"/>
          <a:cs typeface="+mj-cs"/>
        </a:defRPr>
      </a:lvl1pPr>
      <a:lvl2pPr algn="l" rtl="0" eaLnBrk="0" fontAlgn="base" hangingPunct="0">
        <a:spcBef>
          <a:spcPct val="0"/>
        </a:spcBef>
        <a:spcAft>
          <a:spcPct val="0"/>
        </a:spcAft>
        <a:defRPr sz="24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24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24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2400" b="1">
          <a:solidFill>
            <a:schemeClr val="tx1"/>
          </a:solidFill>
          <a:latin typeface="黑体" pitchFamily="49" charset="-122"/>
          <a:ea typeface="黑体" pitchFamily="49" charset="-122"/>
          <a:cs typeface="宋体" charset="-122"/>
        </a:defRPr>
      </a:lvl5pPr>
      <a:lvl6pPr marL="342900"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宋体" charset="-122"/>
        </a:defRPr>
      </a:lvl6pPr>
      <a:lvl7pPr marL="685800"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宋体" charset="-122"/>
        </a:defRPr>
      </a:lvl7pPr>
      <a:lvl8pPr marL="1028700"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宋体" charset="-122"/>
        </a:defRPr>
      </a:lvl8pPr>
      <a:lvl9pPr marL="1371600"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宋体" charset="-122"/>
        </a:defRPr>
      </a:lvl9pPr>
    </p:titleStyle>
    <p:bodyStyle>
      <a:lvl1pPr marL="257175" indent="-257175" algn="l" rtl="0" eaLnBrk="0" fontAlgn="base" hangingPunct="0">
        <a:spcBef>
          <a:spcPct val="20000"/>
        </a:spcBef>
        <a:spcAft>
          <a:spcPct val="0"/>
        </a:spcAft>
        <a:buClr>
          <a:srgbClr val="990000"/>
        </a:buClr>
        <a:buChar char="•"/>
        <a:defRPr sz="1800" b="1">
          <a:solidFill>
            <a:schemeClr val="tx1"/>
          </a:solidFill>
          <a:latin typeface="+mn-lt"/>
          <a:ea typeface="+mn-ea"/>
          <a:cs typeface="+mn-cs"/>
        </a:defRPr>
      </a:lvl1pPr>
      <a:lvl2pPr marL="557213" indent="-214313" algn="l" rtl="0" eaLnBrk="0" fontAlgn="base" hangingPunct="0">
        <a:spcBef>
          <a:spcPct val="20000"/>
        </a:spcBef>
        <a:spcAft>
          <a:spcPct val="0"/>
        </a:spcAft>
        <a:buFont typeface="Arial" pitchFamily="34" charset="0"/>
        <a:buChar char="›"/>
        <a:defRPr sz="1500">
          <a:solidFill>
            <a:schemeClr val="tx1"/>
          </a:solidFill>
          <a:latin typeface="+mn-lt"/>
          <a:ea typeface="+mn-ea"/>
          <a:cs typeface="+mn-cs"/>
        </a:defRPr>
      </a:lvl2pPr>
      <a:lvl3pPr marL="857250" indent="-17145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200150" indent="-171450" algn="l" rtl="0" eaLnBrk="0" fontAlgn="base" hangingPunct="0">
        <a:spcBef>
          <a:spcPct val="20000"/>
        </a:spcBef>
        <a:spcAft>
          <a:spcPct val="0"/>
        </a:spcAft>
        <a:buChar char="–"/>
        <a:defRPr sz="1200">
          <a:solidFill>
            <a:schemeClr val="tx1"/>
          </a:solidFill>
          <a:latin typeface="+mn-lt"/>
          <a:ea typeface="+mn-ea"/>
          <a:cs typeface="+mn-cs"/>
        </a:defRPr>
      </a:lvl4pPr>
      <a:lvl5pPr marL="1543050" indent="-171450" algn="l" rtl="0" eaLnBrk="0" fontAlgn="base" hangingPunct="0">
        <a:spcBef>
          <a:spcPct val="20000"/>
        </a:spcBef>
        <a:spcAft>
          <a:spcPct val="0"/>
        </a:spcAft>
        <a:buFont typeface="Arial" pitchFamily="34" charset="0"/>
        <a:buChar char="~"/>
        <a:defRPr sz="1200">
          <a:solidFill>
            <a:schemeClr val="tx1"/>
          </a:solidFill>
          <a:latin typeface="+mn-lt"/>
          <a:ea typeface="+mn-ea"/>
          <a:cs typeface="+mn-cs"/>
        </a:defRPr>
      </a:lvl5pPr>
      <a:lvl6pPr marL="1885950" indent="-171450" algn="l" rtl="0" eaLnBrk="1" fontAlgn="base" hangingPunct="1">
        <a:spcBef>
          <a:spcPct val="20000"/>
        </a:spcBef>
        <a:spcAft>
          <a:spcPct val="0"/>
        </a:spcAft>
        <a:buFont typeface="Arial" charset="0"/>
        <a:buChar char="~"/>
        <a:defRPr sz="1200">
          <a:solidFill>
            <a:schemeClr val="tx1"/>
          </a:solidFill>
          <a:latin typeface="+mn-lt"/>
          <a:ea typeface="+mn-ea"/>
          <a:cs typeface="+mn-cs"/>
        </a:defRPr>
      </a:lvl6pPr>
      <a:lvl7pPr marL="2228850" indent="-171450" algn="l" rtl="0" eaLnBrk="1" fontAlgn="base" hangingPunct="1">
        <a:spcBef>
          <a:spcPct val="20000"/>
        </a:spcBef>
        <a:spcAft>
          <a:spcPct val="0"/>
        </a:spcAft>
        <a:buFont typeface="Arial" charset="0"/>
        <a:buChar char="~"/>
        <a:defRPr sz="1200">
          <a:solidFill>
            <a:schemeClr val="tx1"/>
          </a:solidFill>
          <a:latin typeface="+mn-lt"/>
          <a:ea typeface="+mn-ea"/>
          <a:cs typeface="+mn-cs"/>
        </a:defRPr>
      </a:lvl7pPr>
      <a:lvl8pPr marL="2571750" indent="-171450" algn="l" rtl="0" eaLnBrk="1" fontAlgn="base" hangingPunct="1">
        <a:spcBef>
          <a:spcPct val="20000"/>
        </a:spcBef>
        <a:spcAft>
          <a:spcPct val="0"/>
        </a:spcAft>
        <a:buFont typeface="Arial" charset="0"/>
        <a:buChar char="~"/>
        <a:defRPr sz="1200">
          <a:solidFill>
            <a:schemeClr val="tx1"/>
          </a:solidFill>
          <a:latin typeface="+mn-lt"/>
          <a:ea typeface="+mn-ea"/>
          <a:cs typeface="+mn-cs"/>
        </a:defRPr>
      </a:lvl8pPr>
      <a:lvl9pPr marL="2914650" indent="-171450" algn="l" rtl="0" eaLnBrk="1" fontAlgn="base" hangingPunct="1">
        <a:spcBef>
          <a:spcPct val="20000"/>
        </a:spcBef>
        <a:spcAft>
          <a:spcPct val="0"/>
        </a:spcAft>
        <a:buFont typeface="Arial" charset="0"/>
        <a:buChar char="~"/>
        <a:defRPr sz="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0" y="4424274"/>
            <a:ext cx="6858000" cy="295453"/>
          </a:xfrm>
          <a:prstGeom prst="rect">
            <a:avLst/>
          </a:prstGeom>
          <a:solidFill>
            <a:srgbClr val="EAEAEA"/>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8569" tIns="34284" rIns="68569" bIns="34284" anchor="ctr">
            <a:spAutoFit/>
          </a:bodyPr>
          <a:lstStyle/>
          <a:p>
            <a:pPr>
              <a:lnSpc>
                <a:spcPct val="140000"/>
              </a:lnSpc>
              <a:buClr>
                <a:srgbClr val="FF0000"/>
              </a:buClr>
              <a:buSzPct val="90000"/>
              <a:buFont typeface="Wingdings" pitchFamily="2" charset="2"/>
              <a:buChar char="l"/>
            </a:pPr>
            <a:endParaRPr lang="zh-CN" altLang="en-US" sz="1050" b="1">
              <a:solidFill>
                <a:srgbClr val="000000"/>
              </a:solidFill>
              <a:latin typeface="Arial" pitchFamily="34" charset="0"/>
              <a:ea typeface="华文细黑" pitchFamily="2" charset="-122"/>
            </a:endParaRPr>
          </a:p>
        </p:txBody>
      </p:sp>
      <p:sp>
        <p:nvSpPr>
          <p:cNvPr id="9219" name="Rectangle 13"/>
          <p:cNvSpPr>
            <a:spLocks noGrp="1" noChangeArrowheads="1"/>
          </p:cNvSpPr>
          <p:nvPr>
            <p:ph type="title"/>
          </p:nvPr>
        </p:nvSpPr>
        <p:spPr bwMode="auto">
          <a:xfrm>
            <a:off x="566738" y="433918"/>
            <a:ext cx="5724525" cy="1162049"/>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smtClean="0"/>
              <a:t>单击此处编辑母版标题样式</a:t>
            </a:r>
          </a:p>
        </p:txBody>
      </p:sp>
      <p:sp>
        <p:nvSpPr>
          <p:cNvPr id="9220" name="Rectangle 68"/>
          <p:cNvSpPr>
            <a:spLocks noGrp="1" noChangeArrowheads="1"/>
          </p:cNvSpPr>
          <p:nvPr>
            <p:ph type="body" idx="1"/>
          </p:nvPr>
        </p:nvSpPr>
        <p:spPr bwMode="auto">
          <a:xfrm>
            <a:off x="566738" y="2171701"/>
            <a:ext cx="5724525" cy="5592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9221" name="Rectangle 13"/>
          <p:cNvSpPr>
            <a:spLocks noChangeArrowheads="1"/>
          </p:cNvSpPr>
          <p:nvPr/>
        </p:nvSpPr>
        <p:spPr bwMode="auto">
          <a:xfrm>
            <a:off x="-1464468" y="922868"/>
            <a:ext cx="1383506" cy="4142376"/>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0093" tIns="30047" rIns="60093" bIns="30047">
            <a:spAutoFit/>
          </a:bodyPr>
          <a:lstStyle/>
          <a:p>
            <a:pPr marL="257175" indent="-257175" algn="r" eaLnBrk="0" hangingPunct="0">
              <a:lnSpc>
                <a:spcPct val="125000"/>
              </a:lnSpc>
              <a:spcBef>
                <a:spcPct val="20000"/>
              </a:spcBef>
              <a:buFont typeface="Arial" pitchFamily="34" charset="0"/>
              <a:buNone/>
            </a:pPr>
            <a:r>
              <a:rPr lang="zh-CN" altLang="en-US" sz="825" dirty="0">
                <a:solidFill>
                  <a:srgbClr val="FFFFFF"/>
                </a:solidFill>
              </a:rPr>
              <a:t>英文标题</a:t>
            </a:r>
            <a:r>
              <a:rPr lang="en-US" altLang="zh-CN" sz="825" dirty="0">
                <a:solidFill>
                  <a:srgbClr val="FFFFFF"/>
                </a:solidFill>
              </a:rPr>
              <a:t>:32-</a:t>
            </a:r>
            <a:r>
              <a:rPr lang="en-US" altLang="zh-CN" sz="825" dirty="0" err="1">
                <a:solidFill>
                  <a:srgbClr val="FFFFFF"/>
                </a:solidFill>
              </a:rPr>
              <a:t>35pt</a:t>
            </a:r>
            <a:r>
              <a:rPr lang="en-US" altLang="zh-CN" sz="825" dirty="0">
                <a:solidFill>
                  <a:srgbClr val="FFFFFF"/>
                </a:solidFill>
              </a:rPr>
              <a:t>  </a:t>
            </a:r>
            <a:endParaRPr lang="zh-CN" altLang="en-US" sz="825" dirty="0">
              <a:solidFill>
                <a:srgbClr val="FFFFFF"/>
              </a:solidFill>
            </a:endParaRPr>
          </a:p>
          <a:p>
            <a:pPr marL="257175" indent="-257175" algn="r" eaLnBrk="0" hangingPunct="0">
              <a:lnSpc>
                <a:spcPct val="125000"/>
              </a:lnSpc>
              <a:spcBef>
                <a:spcPct val="20000"/>
              </a:spcBef>
              <a:buFont typeface="Arial" pitchFamily="34" charset="0"/>
              <a:buNone/>
            </a:pPr>
            <a:r>
              <a:rPr lang="zh-CN" altLang="en-US" sz="825" dirty="0">
                <a:solidFill>
                  <a:srgbClr val="FFFFFF"/>
                </a:solidFill>
              </a:rPr>
              <a:t>颜色</a:t>
            </a:r>
            <a:r>
              <a:rPr lang="en-US" altLang="zh-CN" sz="825" dirty="0">
                <a:solidFill>
                  <a:srgbClr val="FFFFFF"/>
                </a:solidFill>
              </a:rPr>
              <a:t>: </a:t>
            </a:r>
            <a:r>
              <a:rPr lang="en-US" altLang="zh-CN" sz="825" dirty="0" err="1">
                <a:solidFill>
                  <a:srgbClr val="FFFFFF"/>
                </a:solidFill>
              </a:rPr>
              <a:t>R153</a:t>
            </a:r>
            <a:r>
              <a:rPr lang="en-US" altLang="zh-CN" sz="825" dirty="0">
                <a:solidFill>
                  <a:srgbClr val="FFFFFF"/>
                </a:solidFill>
              </a:rPr>
              <a:t> </a:t>
            </a:r>
            <a:r>
              <a:rPr lang="en-US" altLang="zh-CN" sz="825" dirty="0" err="1">
                <a:solidFill>
                  <a:srgbClr val="FFFFFF"/>
                </a:solidFill>
              </a:rPr>
              <a:t>G0</a:t>
            </a:r>
            <a:r>
              <a:rPr lang="en-US" altLang="zh-CN" sz="825" dirty="0">
                <a:solidFill>
                  <a:srgbClr val="FFFFFF"/>
                </a:solidFill>
              </a:rPr>
              <a:t> </a:t>
            </a:r>
            <a:r>
              <a:rPr lang="en-US" altLang="zh-CN" sz="825" dirty="0" err="1">
                <a:solidFill>
                  <a:srgbClr val="FFFFFF"/>
                </a:solidFill>
              </a:rPr>
              <a:t>B0</a:t>
            </a:r>
            <a:endParaRPr lang="en-US" altLang="zh-CN" sz="825" dirty="0">
              <a:solidFill>
                <a:srgbClr val="FFFFFF"/>
              </a:solidFill>
            </a:endParaRPr>
          </a:p>
          <a:p>
            <a:pPr marL="257175" indent="-257175" algn="r" eaLnBrk="0" hangingPunct="0">
              <a:lnSpc>
                <a:spcPct val="125000"/>
              </a:lnSpc>
              <a:spcBef>
                <a:spcPct val="20000"/>
              </a:spcBef>
              <a:buFont typeface="Arial" pitchFamily="34" charset="0"/>
              <a:buNone/>
            </a:pPr>
            <a:r>
              <a:rPr lang="zh-CN" altLang="en-US" sz="825" dirty="0">
                <a:solidFill>
                  <a:srgbClr val="FFFFFF"/>
                </a:solidFill>
              </a:rPr>
              <a:t>内部使用字体 </a:t>
            </a:r>
            <a:r>
              <a:rPr lang="en-US" altLang="zh-CN" sz="825" dirty="0">
                <a:solidFill>
                  <a:srgbClr val="FFFFFF"/>
                </a:solidFill>
              </a:rPr>
              <a:t>:</a:t>
            </a:r>
          </a:p>
          <a:p>
            <a:pPr marL="257175" indent="-257175" algn="r" eaLnBrk="0" hangingPunct="0">
              <a:lnSpc>
                <a:spcPct val="125000"/>
              </a:lnSpc>
              <a:spcBef>
                <a:spcPct val="20000"/>
              </a:spcBef>
              <a:buFont typeface="Arial" pitchFamily="34" charset="0"/>
              <a:buNone/>
            </a:pPr>
            <a:r>
              <a:rPr lang="en-US" altLang="zh-CN" sz="825" dirty="0" err="1">
                <a:solidFill>
                  <a:srgbClr val="FFFFFF"/>
                </a:solidFill>
              </a:rPr>
              <a:t>FrutigerNext</a:t>
            </a:r>
            <a:r>
              <a:rPr lang="en-US" altLang="zh-CN" sz="825" dirty="0">
                <a:solidFill>
                  <a:srgbClr val="FFFFFF"/>
                </a:solidFill>
              </a:rPr>
              <a:t> LT Medium</a:t>
            </a:r>
          </a:p>
          <a:p>
            <a:pPr marL="257175" indent="-257175" algn="r" eaLnBrk="0" hangingPunct="0">
              <a:lnSpc>
                <a:spcPct val="125000"/>
              </a:lnSpc>
              <a:spcBef>
                <a:spcPct val="20000"/>
              </a:spcBef>
              <a:buFont typeface="Arial" pitchFamily="34" charset="0"/>
              <a:buNone/>
            </a:pPr>
            <a:r>
              <a:rPr lang="zh-CN" altLang="en-US" sz="825" dirty="0">
                <a:solidFill>
                  <a:srgbClr val="FFFFFF"/>
                </a:solidFill>
              </a:rPr>
              <a:t>外部使用字体 </a:t>
            </a:r>
            <a:r>
              <a:rPr lang="en-US" altLang="zh-CN" sz="825" dirty="0">
                <a:solidFill>
                  <a:srgbClr val="FFFFFF"/>
                </a:solidFill>
              </a:rPr>
              <a:t>: Arial</a:t>
            </a:r>
          </a:p>
          <a:p>
            <a:pPr marL="257175" indent="-257175" algn="r" eaLnBrk="0" hangingPunct="0">
              <a:lnSpc>
                <a:spcPct val="75000"/>
              </a:lnSpc>
              <a:spcBef>
                <a:spcPct val="20000"/>
              </a:spcBef>
              <a:buFont typeface="Arial" pitchFamily="34" charset="0"/>
              <a:buNone/>
            </a:pPr>
            <a:endParaRPr lang="en-US" altLang="zh-CN" sz="825" dirty="0">
              <a:solidFill>
                <a:srgbClr val="FFFFFF"/>
              </a:solidFill>
            </a:endParaRPr>
          </a:p>
          <a:p>
            <a:pPr marL="257175" indent="-257175" algn="r" eaLnBrk="0" hangingPunct="0">
              <a:lnSpc>
                <a:spcPct val="125000"/>
              </a:lnSpc>
              <a:spcBef>
                <a:spcPct val="20000"/>
              </a:spcBef>
              <a:buFont typeface="Arial" pitchFamily="34" charset="0"/>
              <a:buNone/>
            </a:pPr>
            <a:r>
              <a:rPr lang="zh-CN" altLang="en-US" sz="825" dirty="0">
                <a:solidFill>
                  <a:srgbClr val="FFFFFF"/>
                </a:solidFill>
              </a:rPr>
              <a:t>中文标题</a:t>
            </a:r>
            <a:r>
              <a:rPr lang="en-US" altLang="zh-CN" sz="825" dirty="0">
                <a:solidFill>
                  <a:srgbClr val="FFFFFF"/>
                </a:solidFill>
              </a:rPr>
              <a:t>:30-</a:t>
            </a:r>
            <a:r>
              <a:rPr lang="en-US" altLang="zh-CN" sz="825" dirty="0" err="1">
                <a:solidFill>
                  <a:srgbClr val="FFFFFF"/>
                </a:solidFill>
              </a:rPr>
              <a:t>32pt</a:t>
            </a:r>
            <a:r>
              <a:rPr lang="en-US" altLang="zh-CN" sz="825" dirty="0">
                <a:solidFill>
                  <a:srgbClr val="FFFFFF"/>
                </a:solidFill>
              </a:rPr>
              <a:t>  </a:t>
            </a:r>
            <a:endParaRPr lang="zh-CN" altLang="en-US" sz="825" dirty="0">
              <a:solidFill>
                <a:srgbClr val="FFFFFF"/>
              </a:solidFill>
            </a:endParaRPr>
          </a:p>
          <a:p>
            <a:pPr marL="257175" indent="-257175" algn="r" eaLnBrk="0" hangingPunct="0">
              <a:lnSpc>
                <a:spcPct val="125000"/>
              </a:lnSpc>
              <a:spcBef>
                <a:spcPct val="20000"/>
              </a:spcBef>
              <a:buFont typeface="Arial" pitchFamily="34" charset="0"/>
              <a:buNone/>
            </a:pPr>
            <a:r>
              <a:rPr lang="zh-CN" altLang="en-US" sz="825" dirty="0">
                <a:solidFill>
                  <a:srgbClr val="FFFFFF"/>
                </a:solidFill>
              </a:rPr>
              <a:t>颜色</a:t>
            </a:r>
            <a:r>
              <a:rPr lang="en-US" altLang="zh-CN" sz="825" dirty="0">
                <a:solidFill>
                  <a:srgbClr val="FFFFFF"/>
                </a:solidFill>
              </a:rPr>
              <a:t>: </a:t>
            </a:r>
            <a:r>
              <a:rPr lang="en-US" altLang="zh-CN" sz="825" dirty="0" err="1">
                <a:solidFill>
                  <a:srgbClr val="FFFFFF"/>
                </a:solidFill>
              </a:rPr>
              <a:t>R153</a:t>
            </a:r>
            <a:r>
              <a:rPr lang="en-US" altLang="zh-CN" sz="825" dirty="0">
                <a:solidFill>
                  <a:srgbClr val="FFFFFF"/>
                </a:solidFill>
              </a:rPr>
              <a:t> </a:t>
            </a:r>
            <a:r>
              <a:rPr lang="en-US" altLang="zh-CN" sz="825" dirty="0" err="1">
                <a:solidFill>
                  <a:srgbClr val="FFFFFF"/>
                </a:solidFill>
              </a:rPr>
              <a:t>G0</a:t>
            </a:r>
            <a:r>
              <a:rPr lang="en-US" altLang="zh-CN" sz="825" dirty="0">
                <a:solidFill>
                  <a:srgbClr val="FFFFFF"/>
                </a:solidFill>
              </a:rPr>
              <a:t> </a:t>
            </a:r>
            <a:r>
              <a:rPr lang="en-US" altLang="zh-CN" sz="825" dirty="0" err="1">
                <a:solidFill>
                  <a:srgbClr val="FFFFFF"/>
                </a:solidFill>
              </a:rPr>
              <a:t>B0</a:t>
            </a:r>
            <a:endParaRPr lang="en-US" altLang="zh-CN" sz="825" dirty="0">
              <a:solidFill>
                <a:srgbClr val="FFFFFF"/>
              </a:solidFill>
            </a:endParaRPr>
          </a:p>
          <a:p>
            <a:pPr marL="257175" indent="-257175" algn="r" eaLnBrk="0" hangingPunct="0">
              <a:lnSpc>
                <a:spcPct val="125000"/>
              </a:lnSpc>
              <a:spcBef>
                <a:spcPct val="20000"/>
              </a:spcBef>
              <a:buFont typeface="Arial" pitchFamily="34" charset="0"/>
              <a:buNone/>
            </a:pPr>
            <a:r>
              <a:rPr lang="zh-CN" altLang="en-US" sz="825" dirty="0">
                <a:solidFill>
                  <a:srgbClr val="FFFFFF"/>
                </a:solidFill>
              </a:rPr>
              <a:t>字体</a:t>
            </a:r>
            <a:r>
              <a:rPr lang="en-US" altLang="zh-CN" sz="825" dirty="0">
                <a:solidFill>
                  <a:srgbClr val="FFFFFF"/>
                </a:solidFill>
              </a:rPr>
              <a:t>:</a:t>
            </a:r>
            <a:r>
              <a:rPr lang="zh-CN" altLang="en-US" sz="825" dirty="0">
                <a:solidFill>
                  <a:srgbClr val="FFFFFF"/>
                </a:solidFill>
              </a:rPr>
              <a:t>黑体</a:t>
            </a:r>
          </a:p>
          <a:p>
            <a:pPr marL="257175" indent="-257175" algn="r" eaLnBrk="0" hangingPunct="0">
              <a:lnSpc>
                <a:spcPct val="125000"/>
              </a:lnSpc>
              <a:spcBef>
                <a:spcPct val="20000"/>
              </a:spcBef>
              <a:buFont typeface="Arial" pitchFamily="34" charset="0"/>
              <a:buNone/>
            </a:pPr>
            <a:endParaRPr lang="zh-CN" altLang="en-US" sz="825" dirty="0">
              <a:solidFill>
                <a:srgbClr val="FFFFFF"/>
              </a:solidFill>
            </a:endParaRPr>
          </a:p>
          <a:p>
            <a:pPr marL="257175" indent="-257175" algn="r" eaLnBrk="0" hangingPunct="0">
              <a:lnSpc>
                <a:spcPct val="125000"/>
              </a:lnSpc>
              <a:spcBef>
                <a:spcPct val="20000"/>
              </a:spcBef>
              <a:buFont typeface="Arial" pitchFamily="34" charset="0"/>
              <a:buNone/>
            </a:pPr>
            <a:endParaRPr lang="zh-CN" altLang="en-US" sz="825" dirty="0">
              <a:solidFill>
                <a:srgbClr val="FFFFFF"/>
              </a:solidFill>
            </a:endParaRPr>
          </a:p>
          <a:p>
            <a:pPr marL="257175" indent="-257175" algn="r" eaLnBrk="0" hangingPunct="0">
              <a:lnSpc>
                <a:spcPct val="125000"/>
              </a:lnSpc>
              <a:spcBef>
                <a:spcPct val="20000"/>
              </a:spcBef>
              <a:buFont typeface="Arial" pitchFamily="34" charset="0"/>
              <a:buNone/>
            </a:pPr>
            <a:endParaRPr lang="zh-CN" altLang="en-US" sz="825" dirty="0">
              <a:solidFill>
                <a:srgbClr val="FFFFFF"/>
              </a:solidFill>
            </a:endParaRPr>
          </a:p>
          <a:p>
            <a:pPr marL="257175" indent="-257175" algn="r" eaLnBrk="0" hangingPunct="0">
              <a:lnSpc>
                <a:spcPct val="125000"/>
              </a:lnSpc>
              <a:spcBef>
                <a:spcPct val="20000"/>
              </a:spcBef>
              <a:buFont typeface="Arial" pitchFamily="34" charset="0"/>
              <a:buNone/>
            </a:pPr>
            <a:r>
              <a:rPr lang="zh-CN" altLang="en-US" sz="825" dirty="0">
                <a:solidFill>
                  <a:srgbClr val="FFFFFF"/>
                </a:solidFill>
              </a:rPr>
              <a:t>英文正文</a:t>
            </a:r>
            <a:r>
              <a:rPr lang="en-US" altLang="zh-CN" sz="825" dirty="0">
                <a:solidFill>
                  <a:srgbClr val="FFFFFF"/>
                </a:solidFill>
              </a:rPr>
              <a:t>:20-</a:t>
            </a:r>
            <a:r>
              <a:rPr lang="en-US" altLang="zh-CN" sz="825" dirty="0" err="1">
                <a:solidFill>
                  <a:srgbClr val="FFFFFF"/>
                </a:solidFill>
              </a:rPr>
              <a:t>22pt</a:t>
            </a:r>
            <a:endParaRPr lang="en-US" altLang="zh-CN" sz="825" dirty="0">
              <a:solidFill>
                <a:srgbClr val="FFFFFF"/>
              </a:solidFill>
            </a:endParaRPr>
          </a:p>
          <a:p>
            <a:pPr marL="257175" indent="-257175" algn="r" eaLnBrk="0" hangingPunct="0">
              <a:lnSpc>
                <a:spcPct val="125000"/>
              </a:lnSpc>
              <a:spcBef>
                <a:spcPct val="20000"/>
              </a:spcBef>
              <a:buFont typeface="Arial" pitchFamily="34" charset="0"/>
              <a:buNone/>
            </a:pPr>
            <a:r>
              <a:rPr lang="zh-CN" altLang="en-US" sz="825" dirty="0">
                <a:solidFill>
                  <a:srgbClr val="FFFFFF"/>
                </a:solidFill>
              </a:rPr>
              <a:t>子目录 </a:t>
            </a:r>
            <a:r>
              <a:rPr lang="en-US" altLang="zh-CN" sz="825" dirty="0">
                <a:solidFill>
                  <a:srgbClr val="FFFFFF"/>
                </a:solidFill>
              </a:rPr>
              <a:t>(2-5</a:t>
            </a:r>
            <a:r>
              <a:rPr lang="zh-CN" altLang="en-US" sz="825" dirty="0">
                <a:solidFill>
                  <a:srgbClr val="FFFFFF"/>
                </a:solidFill>
              </a:rPr>
              <a:t>级</a:t>
            </a:r>
            <a:r>
              <a:rPr lang="en-US" altLang="zh-CN" sz="825" dirty="0">
                <a:solidFill>
                  <a:srgbClr val="FFFFFF"/>
                </a:solidFill>
              </a:rPr>
              <a:t>) :</a:t>
            </a:r>
            <a:r>
              <a:rPr lang="en-US" altLang="zh-CN" sz="825" dirty="0" err="1">
                <a:solidFill>
                  <a:srgbClr val="FFFFFF"/>
                </a:solidFill>
              </a:rPr>
              <a:t>18pt</a:t>
            </a:r>
            <a:r>
              <a:rPr lang="en-US" altLang="zh-CN" sz="825" dirty="0">
                <a:solidFill>
                  <a:srgbClr val="FFFFFF"/>
                </a:solidFill>
              </a:rPr>
              <a:t>  </a:t>
            </a:r>
          </a:p>
          <a:p>
            <a:pPr marL="257175" indent="-257175" algn="r" eaLnBrk="0" hangingPunct="0">
              <a:lnSpc>
                <a:spcPct val="125000"/>
              </a:lnSpc>
              <a:spcBef>
                <a:spcPct val="20000"/>
              </a:spcBef>
              <a:buFont typeface="Arial" pitchFamily="34" charset="0"/>
              <a:buNone/>
            </a:pPr>
            <a:r>
              <a:rPr lang="zh-CN" altLang="en-US" sz="825" dirty="0">
                <a:solidFill>
                  <a:srgbClr val="FFFFFF"/>
                </a:solidFill>
              </a:rPr>
              <a:t>颜色</a:t>
            </a:r>
            <a:r>
              <a:rPr lang="en-US" altLang="zh-CN" sz="825" dirty="0">
                <a:solidFill>
                  <a:srgbClr val="FFFFFF"/>
                </a:solidFill>
              </a:rPr>
              <a:t>:</a:t>
            </a:r>
            <a:r>
              <a:rPr lang="zh-CN" altLang="en-US" sz="825" dirty="0">
                <a:solidFill>
                  <a:srgbClr val="FFFFFF"/>
                </a:solidFill>
              </a:rPr>
              <a:t>黑色</a:t>
            </a:r>
          </a:p>
          <a:p>
            <a:pPr marL="257175" indent="-257175" algn="r" eaLnBrk="0" hangingPunct="0">
              <a:lnSpc>
                <a:spcPct val="125000"/>
              </a:lnSpc>
              <a:spcBef>
                <a:spcPct val="20000"/>
              </a:spcBef>
              <a:buFont typeface="Arial" pitchFamily="34" charset="0"/>
              <a:buNone/>
            </a:pPr>
            <a:r>
              <a:rPr lang="zh-CN" altLang="en-US" sz="825" dirty="0">
                <a:solidFill>
                  <a:srgbClr val="FFFFFF"/>
                </a:solidFill>
              </a:rPr>
              <a:t>内部使用字体 </a:t>
            </a:r>
            <a:r>
              <a:rPr lang="en-US" altLang="zh-CN" sz="825" dirty="0">
                <a:solidFill>
                  <a:srgbClr val="FFFFFF"/>
                </a:solidFill>
              </a:rPr>
              <a:t>:</a:t>
            </a:r>
          </a:p>
          <a:p>
            <a:pPr marL="257175" indent="-257175" algn="r" eaLnBrk="0" hangingPunct="0">
              <a:lnSpc>
                <a:spcPct val="125000"/>
              </a:lnSpc>
              <a:spcBef>
                <a:spcPct val="20000"/>
              </a:spcBef>
              <a:buFont typeface="Arial" pitchFamily="34" charset="0"/>
              <a:buNone/>
            </a:pPr>
            <a:r>
              <a:rPr lang="en-US" altLang="zh-CN" sz="825" dirty="0" err="1">
                <a:solidFill>
                  <a:srgbClr val="FFFFFF"/>
                </a:solidFill>
              </a:rPr>
              <a:t>FrutigerNext</a:t>
            </a:r>
            <a:r>
              <a:rPr lang="en-US" altLang="zh-CN" sz="825" dirty="0">
                <a:solidFill>
                  <a:srgbClr val="FFFFFF"/>
                </a:solidFill>
              </a:rPr>
              <a:t> LT Regular</a:t>
            </a:r>
          </a:p>
          <a:p>
            <a:pPr marL="257175" indent="-257175" algn="r" eaLnBrk="0" hangingPunct="0">
              <a:lnSpc>
                <a:spcPct val="125000"/>
              </a:lnSpc>
              <a:spcBef>
                <a:spcPct val="20000"/>
              </a:spcBef>
              <a:buFont typeface="Arial" pitchFamily="34" charset="0"/>
              <a:buNone/>
            </a:pPr>
            <a:r>
              <a:rPr lang="zh-CN" altLang="en-US" sz="825" dirty="0">
                <a:solidFill>
                  <a:srgbClr val="FFFFFF"/>
                </a:solidFill>
              </a:rPr>
              <a:t>外部使用字体 </a:t>
            </a:r>
            <a:r>
              <a:rPr lang="en-US" altLang="zh-CN" sz="825" dirty="0">
                <a:solidFill>
                  <a:srgbClr val="FFFFFF"/>
                </a:solidFill>
              </a:rPr>
              <a:t>: Arial</a:t>
            </a:r>
          </a:p>
          <a:p>
            <a:pPr marL="257175" indent="-257175" algn="r" eaLnBrk="0" hangingPunct="0">
              <a:lnSpc>
                <a:spcPct val="75000"/>
              </a:lnSpc>
              <a:spcBef>
                <a:spcPct val="20000"/>
              </a:spcBef>
              <a:buFont typeface="Arial" pitchFamily="34" charset="0"/>
              <a:buNone/>
            </a:pPr>
            <a:endParaRPr lang="en-US" altLang="zh-CN" sz="825" dirty="0">
              <a:solidFill>
                <a:srgbClr val="FFFFFF"/>
              </a:solidFill>
            </a:endParaRPr>
          </a:p>
          <a:p>
            <a:pPr marL="257175" indent="-257175" algn="r" eaLnBrk="0" hangingPunct="0">
              <a:lnSpc>
                <a:spcPct val="125000"/>
              </a:lnSpc>
              <a:spcBef>
                <a:spcPct val="20000"/>
              </a:spcBef>
              <a:buFont typeface="Arial" pitchFamily="34" charset="0"/>
              <a:buNone/>
            </a:pPr>
            <a:r>
              <a:rPr lang="zh-CN" altLang="en-US" sz="825" dirty="0">
                <a:solidFill>
                  <a:srgbClr val="FFFFFF"/>
                </a:solidFill>
              </a:rPr>
              <a:t>中文正文</a:t>
            </a:r>
            <a:r>
              <a:rPr lang="en-US" altLang="zh-CN" sz="825" dirty="0">
                <a:solidFill>
                  <a:srgbClr val="FFFFFF"/>
                </a:solidFill>
              </a:rPr>
              <a:t>:18-</a:t>
            </a:r>
            <a:r>
              <a:rPr lang="en-US" altLang="zh-CN" sz="825" dirty="0" err="1">
                <a:solidFill>
                  <a:srgbClr val="FFFFFF"/>
                </a:solidFill>
              </a:rPr>
              <a:t>20pt</a:t>
            </a:r>
            <a:endParaRPr lang="en-US" altLang="zh-CN" sz="825" dirty="0">
              <a:solidFill>
                <a:srgbClr val="FFFFFF"/>
              </a:solidFill>
            </a:endParaRPr>
          </a:p>
          <a:p>
            <a:pPr marL="257175" indent="-257175" algn="r" eaLnBrk="0" hangingPunct="0">
              <a:lnSpc>
                <a:spcPct val="125000"/>
              </a:lnSpc>
              <a:spcBef>
                <a:spcPct val="20000"/>
              </a:spcBef>
              <a:buFont typeface="Arial" pitchFamily="34" charset="0"/>
              <a:buNone/>
            </a:pPr>
            <a:r>
              <a:rPr lang="zh-CN" altLang="en-US" sz="825" dirty="0">
                <a:solidFill>
                  <a:srgbClr val="FFFFFF"/>
                </a:solidFill>
              </a:rPr>
              <a:t>子目录</a:t>
            </a:r>
            <a:r>
              <a:rPr lang="en-US" altLang="zh-CN" sz="825" dirty="0">
                <a:solidFill>
                  <a:srgbClr val="FFFFFF"/>
                </a:solidFill>
              </a:rPr>
              <a:t>(2-5</a:t>
            </a:r>
            <a:r>
              <a:rPr lang="zh-CN" altLang="en-US" sz="825" dirty="0">
                <a:solidFill>
                  <a:srgbClr val="FFFFFF"/>
                </a:solidFill>
              </a:rPr>
              <a:t>级</a:t>
            </a:r>
            <a:r>
              <a:rPr lang="en-US" altLang="zh-CN" sz="825" dirty="0">
                <a:solidFill>
                  <a:srgbClr val="FFFFFF"/>
                </a:solidFill>
              </a:rPr>
              <a:t>):</a:t>
            </a:r>
            <a:r>
              <a:rPr lang="en-US" altLang="zh-CN" sz="825" dirty="0" err="1">
                <a:solidFill>
                  <a:srgbClr val="FFFFFF"/>
                </a:solidFill>
              </a:rPr>
              <a:t>18pt</a:t>
            </a:r>
            <a:r>
              <a:rPr lang="en-US" altLang="zh-CN" sz="825" dirty="0">
                <a:solidFill>
                  <a:srgbClr val="FFFFFF"/>
                </a:solidFill>
              </a:rPr>
              <a:t> </a:t>
            </a:r>
            <a:endParaRPr lang="zh-CN" altLang="en-US" sz="825" dirty="0">
              <a:solidFill>
                <a:srgbClr val="FFFFFF"/>
              </a:solidFill>
            </a:endParaRPr>
          </a:p>
          <a:p>
            <a:pPr marL="257175" indent="-257175" algn="r" eaLnBrk="0" hangingPunct="0">
              <a:lnSpc>
                <a:spcPct val="125000"/>
              </a:lnSpc>
              <a:spcBef>
                <a:spcPct val="20000"/>
              </a:spcBef>
              <a:buFont typeface="Arial" pitchFamily="34" charset="0"/>
              <a:buNone/>
            </a:pPr>
            <a:r>
              <a:rPr lang="zh-CN" altLang="en-US" sz="825" dirty="0">
                <a:solidFill>
                  <a:srgbClr val="FFFFFF"/>
                </a:solidFill>
              </a:rPr>
              <a:t>颜色</a:t>
            </a:r>
            <a:r>
              <a:rPr lang="en-US" altLang="zh-CN" sz="825" dirty="0">
                <a:solidFill>
                  <a:srgbClr val="FFFFFF"/>
                </a:solidFill>
              </a:rPr>
              <a:t>:</a:t>
            </a:r>
            <a:r>
              <a:rPr lang="zh-CN" altLang="en-US" sz="825" dirty="0">
                <a:solidFill>
                  <a:srgbClr val="FFFFFF"/>
                </a:solidFill>
              </a:rPr>
              <a:t>黑色</a:t>
            </a:r>
          </a:p>
          <a:p>
            <a:pPr marL="257175" indent="-257175" algn="r" eaLnBrk="0" hangingPunct="0">
              <a:lnSpc>
                <a:spcPct val="125000"/>
              </a:lnSpc>
              <a:spcBef>
                <a:spcPct val="20000"/>
              </a:spcBef>
              <a:buFont typeface="Arial" pitchFamily="34" charset="0"/>
              <a:buNone/>
            </a:pPr>
            <a:r>
              <a:rPr lang="zh-CN" altLang="en-US" sz="825" dirty="0">
                <a:solidFill>
                  <a:srgbClr val="FFFFFF"/>
                </a:solidFill>
              </a:rPr>
              <a:t>字体</a:t>
            </a:r>
            <a:r>
              <a:rPr lang="en-US" altLang="zh-CN" sz="825" dirty="0">
                <a:solidFill>
                  <a:srgbClr val="FFFFFF"/>
                </a:solidFill>
              </a:rPr>
              <a:t>:</a:t>
            </a:r>
            <a:r>
              <a:rPr lang="zh-CN" altLang="en-US" sz="825" dirty="0">
                <a:solidFill>
                  <a:srgbClr val="FFFFFF"/>
                </a:solidFill>
              </a:rPr>
              <a:t>细黑体</a:t>
            </a:r>
            <a:r>
              <a:rPr lang="zh-CN" altLang="en-US" sz="825" dirty="0">
                <a:solidFill>
                  <a:srgbClr val="FFFFFF"/>
                </a:solidFill>
                <a:latin typeface="Arial" pitchFamily="34" charset="0"/>
                <a:ea typeface="黑体" pitchFamily="49" charset="-122"/>
              </a:rPr>
              <a:t> </a:t>
            </a:r>
          </a:p>
        </p:txBody>
      </p:sp>
      <p:grpSp>
        <p:nvGrpSpPr>
          <p:cNvPr id="9222" name="Group 14"/>
          <p:cNvGrpSpPr>
            <a:grpSpLocks/>
          </p:cNvGrpSpPr>
          <p:nvPr/>
        </p:nvGrpSpPr>
        <p:grpSpPr bwMode="auto">
          <a:xfrm>
            <a:off x="6993732" y="4682068"/>
            <a:ext cx="689372" cy="4298949"/>
            <a:chOff x="5839" y="2251"/>
            <a:chExt cx="579" cy="2031"/>
          </a:xfrm>
        </p:grpSpPr>
        <p:sp>
          <p:nvSpPr>
            <p:cNvPr id="9225" name="Rectangle 15"/>
            <p:cNvSpPr>
              <a:spLocks noChangeArrowheads="1"/>
            </p:cNvSpPr>
            <p:nvPr userDrawn="1"/>
          </p:nvSpPr>
          <p:spPr bwMode="auto">
            <a:xfrm>
              <a:off x="5839" y="3172"/>
              <a:ext cx="579" cy="174"/>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9226" name="Group 16"/>
            <p:cNvGrpSpPr>
              <a:grpSpLocks/>
            </p:cNvGrpSpPr>
            <p:nvPr userDrawn="1"/>
          </p:nvGrpSpPr>
          <p:grpSpPr bwMode="auto">
            <a:xfrm>
              <a:off x="5893" y="2387"/>
              <a:ext cx="466" cy="115"/>
              <a:chOff x="5893" y="2387"/>
              <a:chExt cx="466" cy="115"/>
            </a:xfrm>
          </p:grpSpPr>
          <p:sp>
            <p:nvSpPr>
              <p:cNvPr id="9287" name="Rectangle 17"/>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8" name="Rectangle 18"/>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9" name="Rectangle 19"/>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90" name="Rectangle 20"/>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7" name="Group 21"/>
            <p:cNvGrpSpPr>
              <a:grpSpLocks/>
            </p:cNvGrpSpPr>
            <p:nvPr userDrawn="1"/>
          </p:nvGrpSpPr>
          <p:grpSpPr bwMode="auto">
            <a:xfrm>
              <a:off x="5893" y="2523"/>
              <a:ext cx="466" cy="115"/>
              <a:chOff x="5893" y="2523"/>
              <a:chExt cx="466" cy="115"/>
            </a:xfrm>
          </p:grpSpPr>
          <p:sp>
            <p:nvSpPr>
              <p:cNvPr id="9283" name="Rectangle 22"/>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4" name="Rectangle 23"/>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5" name="Rectangle 24"/>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6" name="Rectangle 25"/>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8" name="Group 26"/>
            <p:cNvGrpSpPr>
              <a:grpSpLocks/>
            </p:cNvGrpSpPr>
            <p:nvPr userDrawn="1"/>
          </p:nvGrpSpPr>
          <p:grpSpPr bwMode="auto">
            <a:xfrm>
              <a:off x="5893" y="2659"/>
              <a:ext cx="466" cy="115"/>
              <a:chOff x="5893" y="2659"/>
              <a:chExt cx="466" cy="115"/>
            </a:xfrm>
          </p:grpSpPr>
          <p:sp>
            <p:nvSpPr>
              <p:cNvPr id="9279" name="Rectangle 27"/>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0" name="Rectangle 28"/>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1" name="Rectangle 29"/>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2" name="Rectangle 30"/>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9" name="Group 31"/>
            <p:cNvGrpSpPr>
              <a:grpSpLocks/>
            </p:cNvGrpSpPr>
            <p:nvPr userDrawn="1"/>
          </p:nvGrpSpPr>
          <p:grpSpPr bwMode="auto">
            <a:xfrm>
              <a:off x="5893" y="2251"/>
              <a:ext cx="466" cy="119"/>
              <a:chOff x="5893" y="2251"/>
              <a:chExt cx="466" cy="119"/>
            </a:xfrm>
          </p:grpSpPr>
          <p:sp>
            <p:nvSpPr>
              <p:cNvPr id="9275" name="Rectangle 32"/>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6" name="Rectangle 33"/>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7" name="Rectangle 34"/>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8" name="Rectangle 35"/>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0" name="Group 36"/>
            <p:cNvGrpSpPr>
              <a:grpSpLocks/>
            </p:cNvGrpSpPr>
            <p:nvPr userDrawn="1"/>
          </p:nvGrpSpPr>
          <p:grpSpPr bwMode="auto">
            <a:xfrm>
              <a:off x="5893" y="2886"/>
              <a:ext cx="466" cy="115"/>
              <a:chOff x="5893" y="2886"/>
              <a:chExt cx="466" cy="115"/>
            </a:xfrm>
          </p:grpSpPr>
          <p:sp>
            <p:nvSpPr>
              <p:cNvPr id="9271" name="Rectangle 37"/>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2" name="Rectangle 38"/>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3" name="Rectangle 39"/>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4" name="Rectangle 40"/>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1" name="Group 41"/>
            <p:cNvGrpSpPr>
              <a:grpSpLocks/>
            </p:cNvGrpSpPr>
            <p:nvPr userDrawn="1"/>
          </p:nvGrpSpPr>
          <p:grpSpPr bwMode="auto">
            <a:xfrm>
              <a:off x="5893" y="3022"/>
              <a:ext cx="466" cy="115"/>
              <a:chOff x="5893" y="3022"/>
              <a:chExt cx="466" cy="115"/>
            </a:xfrm>
          </p:grpSpPr>
          <p:sp>
            <p:nvSpPr>
              <p:cNvPr id="9267" name="Rectangle 42"/>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8" name="Rectangle 43"/>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9" name="Rectangle 44"/>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0" name="Rectangle 45"/>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2" name="Group 46"/>
            <p:cNvGrpSpPr>
              <a:grpSpLocks/>
            </p:cNvGrpSpPr>
            <p:nvPr userDrawn="1"/>
          </p:nvGrpSpPr>
          <p:grpSpPr bwMode="auto">
            <a:xfrm>
              <a:off x="5893" y="3158"/>
              <a:ext cx="466" cy="115"/>
              <a:chOff x="5893" y="3158"/>
              <a:chExt cx="466" cy="115"/>
            </a:xfrm>
          </p:grpSpPr>
          <p:sp>
            <p:nvSpPr>
              <p:cNvPr id="9263" name="Rectangle 47"/>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4" name="Rectangle 48"/>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5" name="Rectangle 49"/>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6" name="Rectangle 50"/>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3" name="Group 51"/>
            <p:cNvGrpSpPr>
              <a:grpSpLocks/>
            </p:cNvGrpSpPr>
            <p:nvPr userDrawn="1"/>
          </p:nvGrpSpPr>
          <p:grpSpPr bwMode="auto">
            <a:xfrm>
              <a:off x="5893" y="3385"/>
              <a:ext cx="466" cy="115"/>
              <a:chOff x="5893" y="3385"/>
              <a:chExt cx="466" cy="115"/>
            </a:xfrm>
          </p:grpSpPr>
          <p:sp>
            <p:nvSpPr>
              <p:cNvPr id="9259" name="Rectangle 52"/>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0" name="Rectangle 53"/>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1" name="Rectangle 54"/>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2" name="Rectangle 55"/>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4" name="Group 56"/>
            <p:cNvGrpSpPr>
              <a:grpSpLocks/>
            </p:cNvGrpSpPr>
            <p:nvPr userDrawn="1"/>
          </p:nvGrpSpPr>
          <p:grpSpPr bwMode="auto">
            <a:xfrm>
              <a:off x="5893" y="3521"/>
              <a:ext cx="466" cy="115"/>
              <a:chOff x="5893" y="3521"/>
              <a:chExt cx="466" cy="115"/>
            </a:xfrm>
          </p:grpSpPr>
          <p:sp>
            <p:nvSpPr>
              <p:cNvPr id="9255" name="Rectangle 57"/>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6" name="Rectangle 58"/>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7" name="Rectangle 59"/>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8" name="Rectangle 60"/>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5" name="Group 61"/>
            <p:cNvGrpSpPr>
              <a:grpSpLocks/>
            </p:cNvGrpSpPr>
            <p:nvPr userDrawn="1"/>
          </p:nvGrpSpPr>
          <p:grpSpPr bwMode="auto">
            <a:xfrm>
              <a:off x="5893" y="3657"/>
              <a:ext cx="466" cy="115"/>
              <a:chOff x="5893" y="3657"/>
              <a:chExt cx="466" cy="115"/>
            </a:xfrm>
          </p:grpSpPr>
          <p:sp>
            <p:nvSpPr>
              <p:cNvPr id="9251" name="Rectangle 62"/>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2" name="Rectangle 63"/>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3" name="Rectangle 64"/>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4" name="Rectangle 65"/>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6" name="Group 66"/>
            <p:cNvGrpSpPr>
              <a:grpSpLocks/>
            </p:cNvGrpSpPr>
            <p:nvPr userDrawn="1"/>
          </p:nvGrpSpPr>
          <p:grpSpPr bwMode="auto">
            <a:xfrm>
              <a:off x="5893" y="3884"/>
              <a:ext cx="466" cy="115"/>
              <a:chOff x="5893" y="3884"/>
              <a:chExt cx="466" cy="115"/>
            </a:xfrm>
          </p:grpSpPr>
          <p:sp>
            <p:nvSpPr>
              <p:cNvPr id="9247" name="Rectangle 67"/>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8" name="Rectangle 68"/>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9" name="Rectangle 69"/>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0" name="Rectangle 70"/>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7" name="Group 71"/>
            <p:cNvGrpSpPr>
              <a:grpSpLocks/>
            </p:cNvGrpSpPr>
            <p:nvPr userDrawn="1"/>
          </p:nvGrpSpPr>
          <p:grpSpPr bwMode="auto">
            <a:xfrm>
              <a:off x="5893" y="4026"/>
              <a:ext cx="466" cy="115"/>
              <a:chOff x="5893" y="4026"/>
              <a:chExt cx="466" cy="115"/>
            </a:xfrm>
          </p:grpSpPr>
          <p:sp>
            <p:nvSpPr>
              <p:cNvPr id="9243" name="Rectangle 72"/>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4" name="Rectangle 73"/>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5" name="Rectangle 74"/>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6" name="Rectangle 75"/>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8" name="Group 76"/>
            <p:cNvGrpSpPr>
              <a:grpSpLocks/>
            </p:cNvGrpSpPr>
            <p:nvPr userDrawn="1"/>
          </p:nvGrpSpPr>
          <p:grpSpPr bwMode="auto">
            <a:xfrm>
              <a:off x="5893" y="4167"/>
              <a:ext cx="466" cy="115"/>
              <a:chOff x="5893" y="4167"/>
              <a:chExt cx="466" cy="115"/>
            </a:xfrm>
          </p:grpSpPr>
          <p:sp>
            <p:nvSpPr>
              <p:cNvPr id="9239" name="Rectangle 77"/>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0" name="Rectangle 78"/>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1" name="Rectangle 79"/>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2" name="Rectangle 80"/>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9223" name="Rectangle 81"/>
          <p:cNvSpPr>
            <a:spLocks noChangeArrowheads="1"/>
          </p:cNvSpPr>
          <p:nvPr/>
        </p:nvSpPr>
        <p:spPr bwMode="auto">
          <a:xfrm>
            <a:off x="6938963" y="1788584"/>
            <a:ext cx="894160" cy="130486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0093" tIns="30047" rIns="60093" bIns="30047">
            <a:spAutoFit/>
          </a:bodyPr>
          <a:lstStyle/>
          <a:p>
            <a:pPr eaLnBrk="0" hangingPunct="0">
              <a:lnSpc>
                <a:spcPct val="120000"/>
              </a:lnSpc>
              <a:spcBef>
                <a:spcPct val="20000"/>
              </a:spcBef>
              <a:buFont typeface="Arial" pitchFamily="34" charset="0"/>
              <a:buNone/>
            </a:pPr>
            <a:r>
              <a:rPr lang="zh-CN" altLang="en-US" sz="825">
                <a:solidFill>
                  <a:srgbClr val="FFFFFF"/>
                </a:solidFill>
              </a:rPr>
              <a:t>配色参考方案：</a:t>
            </a:r>
          </a:p>
          <a:p>
            <a:pPr eaLnBrk="0" hangingPunct="0">
              <a:lnSpc>
                <a:spcPct val="120000"/>
              </a:lnSpc>
              <a:spcBef>
                <a:spcPct val="20000"/>
              </a:spcBef>
              <a:buFont typeface="Arial" pitchFamily="34" charset="0"/>
              <a:buNone/>
            </a:pPr>
            <a:r>
              <a:rPr lang="zh-CN" altLang="en-US" sz="825">
                <a:solidFill>
                  <a:srgbClr val="FFFFFF"/>
                </a:solidFill>
              </a:rPr>
              <a:t>建议同一页面内不超过四种颜色，以下是</a:t>
            </a:r>
            <a:r>
              <a:rPr lang="en-US" altLang="zh-CN" sz="825">
                <a:solidFill>
                  <a:srgbClr val="FFFFFF"/>
                </a:solidFill>
              </a:rPr>
              <a:t>13</a:t>
            </a:r>
            <a:r>
              <a:rPr lang="zh-CN" altLang="en-US" sz="825">
                <a:solidFill>
                  <a:srgbClr val="FFFFFF"/>
                </a:solidFill>
              </a:rPr>
              <a:t>组配色方案，同一页面内只选择一组使用。（仅供参考）</a:t>
            </a:r>
          </a:p>
        </p:txBody>
      </p:sp>
      <p:sp>
        <p:nvSpPr>
          <p:cNvPr id="9224" name="Rectangle 82"/>
          <p:cNvSpPr>
            <a:spLocks noChangeArrowheads="1"/>
          </p:cNvSpPr>
          <p:nvPr/>
        </p:nvSpPr>
        <p:spPr bwMode="auto">
          <a:xfrm>
            <a:off x="6938963" y="10585"/>
            <a:ext cx="840581" cy="51414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0093" tIns="30047" rIns="60093" bIns="30047">
            <a:spAutoFit/>
          </a:bodyPr>
          <a:lstStyle/>
          <a:p>
            <a:pPr>
              <a:lnSpc>
                <a:spcPct val="120000"/>
              </a:lnSpc>
              <a:buClr>
                <a:schemeClr val="bg2"/>
              </a:buClr>
              <a:buSzPct val="60000"/>
              <a:buFont typeface="Wingdings" pitchFamily="2" charset="2"/>
              <a:buNone/>
            </a:pPr>
            <a:r>
              <a:rPr lang="zh-CN" altLang="en-US" sz="825">
                <a:solidFill>
                  <a:srgbClr val="FFFFFF"/>
                </a:solidFill>
              </a:rPr>
              <a:t>客户或者合作伙伴的标志放在右上角</a:t>
            </a:r>
            <a:r>
              <a:rPr lang="en-US" altLang="zh-CN" sz="825">
                <a:solidFill>
                  <a:srgbClr val="FFFFFF"/>
                </a:solidFill>
              </a:rPr>
              <a:t>.</a:t>
            </a:r>
            <a:endParaRPr lang="zh-CN" altLang="en-US" sz="825">
              <a:solidFill>
                <a:srgbClr val="FFFFFF"/>
              </a:solidFill>
            </a:endParaRPr>
          </a:p>
        </p:txBody>
      </p:sp>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24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24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24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24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2400" b="1">
          <a:solidFill>
            <a:srgbClr val="990000"/>
          </a:solidFill>
          <a:latin typeface="黑体" pitchFamily="49" charset="-122"/>
          <a:ea typeface="黑体" pitchFamily="49" charset="-122"/>
          <a:cs typeface="宋体" charset="-122"/>
        </a:defRPr>
      </a:lvl5pPr>
      <a:lvl6pPr marL="342900"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宋体" charset="-122"/>
        </a:defRPr>
      </a:lvl6pPr>
      <a:lvl7pPr marL="685800"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宋体" charset="-122"/>
        </a:defRPr>
      </a:lvl7pPr>
      <a:lvl8pPr marL="1028700"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宋体" charset="-122"/>
        </a:defRPr>
      </a:lvl8pPr>
      <a:lvl9pPr marL="1371600"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宋体" charset="-122"/>
        </a:defRPr>
      </a:lvl9pPr>
    </p:titleStyle>
    <p:bodyStyle>
      <a:lvl1pPr marL="257175" indent="-257175" algn="l" rtl="0" eaLnBrk="0" fontAlgn="base" hangingPunct="0">
        <a:lnSpc>
          <a:spcPct val="140000"/>
        </a:lnSpc>
        <a:spcBef>
          <a:spcPct val="0"/>
        </a:spcBef>
        <a:spcAft>
          <a:spcPct val="0"/>
        </a:spcAft>
        <a:buClr>
          <a:srgbClr val="808080"/>
        </a:buClr>
        <a:buSzPct val="60000"/>
        <a:buFont typeface="Wingdings" pitchFamily="2" charset="2"/>
        <a:buChar char="l"/>
        <a:defRPr sz="1500">
          <a:solidFill>
            <a:schemeClr val="tx1"/>
          </a:solidFill>
          <a:latin typeface="+mn-lt"/>
          <a:ea typeface="黑体" pitchFamily="49" charset="-122"/>
          <a:cs typeface="Arial" pitchFamily="34" charset="0"/>
        </a:defRPr>
      </a:lvl1pPr>
      <a:lvl2pPr marL="557213" indent="-214313"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857250" indent="-171450" algn="l" rtl="0" eaLnBrk="0" fontAlgn="base" hangingPunct="0">
        <a:lnSpc>
          <a:spcPct val="140000"/>
        </a:lnSpc>
        <a:spcBef>
          <a:spcPct val="0"/>
        </a:spcBef>
        <a:spcAft>
          <a:spcPct val="0"/>
        </a:spcAft>
        <a:buSzPct val="50000"/>
        <a:buFont typeface="Wingdings" pitchFamily="2" charset="2"/>
        <a:buChar char="n"/>
        <a:defRPr sz="1200">
          <a:solidFill>
            <a:schemeClr val="tx1"/>
          </a:solidFill>
          <a:latin typeface="+mn-lt"/>
          <a:ea typeface="+mn-ea"/>
          <a:cs typeface="+mn-cs"/>
        </a:defRPr>
      </a:lvl3pPr>
      <a:lvl4pPr marL="1200150" indent="-171450" algn="l" rtl="0" eaLnBrk="0" fontAlgn="base" hangingPunct="0">
        <a:lnSpc>
          <a:spcPct val="140000"/>
        </a:lnSpc>
        <a:spcBef>
          <a:spcPct val="0"/>
        </a:spcBef>
        <a:spcAft>
          <a:spcPct val="0"/>
        </a:spcAft>
        <a:buChar char="–"/>
        <a:defRPr sz="1050">
          <a:solidFill>
            <a:schemeClr val="tx1"/>
          </a:solidFill>
          <a:latin typeface="+mn-lt"/>
          <a:ea typeface="+mn-ea"/>
          <a:cs typeface="+mn-cs"/>
        </a:defRPr>
      </a:lvl4pPr>
      <a:lvl5pPr marL="1543050" indent="-171450" algn="l" rtl="0" eaLnBrk="0" fontAlgn="base" hangingPunct="0">
        <a:lnSpc>
          <a:spcPct val="140000"/>
        </a:lnSpc>
        <a:spcBef>
          <a:spcPct val="0"/>
        </a:spcBef>
        <a:spcAft>
          <a:spcPct val="0"/>
        </a:spcAft>
        <a:buFont typeface="Arial" pitchFamily="34" charset="0"/>
        <a:buChar char="~"/>
        <a:defRPr sz="900">
          <a:solidFill>
            <a:schemeClr val="tx1"/>
          </a:solidFill>
          <a:latin typeface="+mn-lt"/>
          <a:ea typeface="+mn-ea"/>
          <a:cs typeface="+mn-cs"/>
        </a:defRPr>
      </a:lvl5pPr>
      <a:lvl6pPr marL="1885950" indent="-171450" algn="l" rtl="0" eaLnBrk="1" fontAlgn="base" hangingPunct="1">
        <a:spcBef>
          <a:spcPct val="20000"/>
        </a:spcBef>
        <a:spcAft>
          <a:spcPct val="0"/>
        </a:spcAft>
        <a:buFont typeface="Arial" charset="0"/>
        <a:buChar char="~"/>
        <a:defRPr sz="1200">
          <a:solidFill>
            <a:schemeClr val="tx1"/>
          </a:solidFill>
          <a:latin typeface="+mn-lt"/>
          <a:ea typeface="+mn-ea"/>
          <a:cs typeface="+mn-cs"/>
        </a:defRPr>
      </a:lvl6pPr>
      <a:lvl7pPr marL="2228850" indent="-171450" algn="l" rtl="0" eaLnBrk="1" fontAlgn="base" hangingPunct="1">
        <a:spcBef>
          <a:spcPct val="20000"/>
        </a:spcBef>
        <a:spcAft>
          <a:spcPct val="0"/>
        </a:spcAft>
        <a:buFont typeface="Arial" charset="0"/>
        <a:buChar char="~"/>
        <a:defRPr sz="1200">
          <a:solidFill>
            <a:schemeClr val="tx1"/>
          </a:solidFill>
          <a:latin typeface="+mn-lt"/>
          <a:ea typeface="+mn-ea"/>
          <a:cs typeface="+mn-cs"/>
        </a:defRPr>
      </a:lvl7pPr>
      <a:lvl8pPr marL="2571750" indent="-171450" algn="l" rtl="0" eaLnBrk="1" fontAlgn="base" hangingPunct="1">
        <a:spcBef>
          <a:spcPct val="20000"/>
        </a:spcBef>
        <a:spcAft>
          <a:spcPct val="0"/>
        </a:spcAft>
        <a:buFont typeface="Arial" charset="0"/>
        <a:buChar char="~"/>
        <a:defRPr sz="1200">
          <a:solidFill>
            <a:schemeClr val="tx1"/>
          </a:solidFill>
          <a:latin typeface="+mn-lt"/>
          <a:ea typeface="+mn-ea"/>
          <a:cs typeface="+mn-cs"/>
        </a:defRPr>
      </a:lvl8pPr>
      <a:lvl9pPr marL="2914650" indent="-171450" algn="l" rtl="0" eaLnBrk="1" fontAlgn="base" hangingPunct="1">
        <a:spcBef>
          <a:spcPct val="20000"/>
        </a:spcBef>
        <a:spcAft>
          <a:spcPct val="0"/>
        </a:spcAft>
        <a:buFont typeface="Arial" charset="0"/>
        <a:buChar char="~"/>
        <a:defRPr sz="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0" y="8299451"/>
            <a:ext cx="6862763" cy="848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Text Box 8"/>
          <p:cNvSpPr txBox="1">
            <a:spLocks noChangeArrowheads="1"/>
          </p:cNvSpPr>
          <p:nvPr/>
        </p:nvSpPr>
        <p:spPr bwMode="auto">
          <a:xfrm>
            <a:off x="566738" y="8602134"/>
            <a:ext cx="1918554" cy="1384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60086"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900" smtClean="0">
                <a:latin typeface="FrutigerNext LT Bold" pitchFamily="34" charset="0"/>
                <a:ea typeface="MS PGothic" pitchFamily="34" charset="-128"/>
              </a:rPr>
              <a:t>HUAWEI TECHNOLOGIES CO., LTD.</a:t>
            </a:r>
          </a:p>
        </p:txBody>
      </p:sp>
      <p:pic>
        <p:nvPicPr>
          <p:cNvPr id="10244" name="Picture 9" descr="8"/>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5631657" y="8515351"/>
            <a:ext cx="983456" cy="416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Rectangle 13"/>
          <p:cNvSpPr>
            <a:spLocks noGrp="1" noChangeArrowheads="1"/>
          </p:cNvSpPr>
          <p:nvPr>
            <p:ph type="title"/>
          </p:nvPr>
        </p:nvSpPr>
        <p:spPr bwMode="auto">
          <a:xfrm>
            <a:off x="566738" y="433918"/>
            <a:ext cx="5724525" cy="1162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smtClean="0"/>
              <a:t>单击此处编辑母版标题样式</a:t>
            </a:r>
          </a:p>
        </p:txBody>
      </p:sp>
      <p:sp>
        <p:nvSpPr>
          <p:cNvPr id="10248" name="Rectangle 68"/>
          <p:cNvSpPr>
            <a:spLocks noGrp="1" noChangeArrowheads="1"/>
          </p:cNvSpPr>
          <p:nvPr>
            <p:ph type="body" idx="1"/>
          </p:nvPr>
        </p:nvSpPr>
        <p:spPr bwMode="auto">
          <a:xfrm>
            <a:off x="566738" y="2171701"/>
            <a:ext cx="5724525" cy="5592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249" name="Rectangle 15"/>
          <p:cNvSpPr>
            <a:spLocks noChangeArrowheads="1"/>
          </p:cNvSpPr>
          <p:nvPr/>
        </p:nvSpPr>
        <p:spPr bwMode="auto">
          <a:xfrm>
            <a:off x="-1464468" y="922868"/>
            <a:ext cx="1383506" cy="4142376"/>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0093" tIns="30047" rIns="60093" bIns="30047">
            <a:spAutoFit/>
          </a:bodyPr>
          <a:lstStyle/>
          <a:p>
            <a:pPr marL="257175" indent="-257175" algn="r" eaLnBrk="0" hangingPunct="0">
              <a:lnSpc>
                <a:spcPct val="125000"/>
              </a:lnSpc>
              <a:spcBef>
                <a:spcPct val="20000"/>
              </a:spcBef>
              <a:buFont typeface="Arial" pitchFamily="34" charset="0"/>
              <a:buNone/>
            </a:pPr>
            <a:r>
              <a:rPr lang="zh-CN" altLang="en-US" sz="825">
                <a:solidFill>
                  <a:srgbClr val="FFFFFF"/>
                </a:solidFill>
              </a:rPr>
              <a:t>英文标题</a:t>
            </a:r>
            <a:r>
              <a:rPr lang="en-US" altLang="zh-CN" sz="825">
                <a:solidFill>
                  <a:srgbClr val="FFFFFF"/>
                </a:solidFill>
              </a:rPr>
              <a:t>:32-35pt  </a:t>
            </a:r>
            <a:endParaRPr lang="zh-CN" altLang="en-US" sz="825">
              <a:solidFill>
                <a:srgbClr val="FFFFFF"/>
              </a:solidFill>
            </a:endParaRPr>
          </a:p>
          <a:p>
            <a:pPr marL="257175" indent="-257175" algn="r" eaLnBrk="0" hangingPunct="0">
              <a:lnSpc>
                <a:spcPct val="125000"/>
              </a:lnSpc>
              <a:spcBef>
                <a:spcPct val="20000"/>
              </a:spcBef>
              <a:buFont typeface="Arial" pitchFamily="34" charset="0"/>
              <a:buNone/>
            </a:pPr>
            <a:r>
              <a:rPr lang="zh-CN" altLang="en-US" sz="825">
                <a:solidFill>
                  <a:srgbClr val="FFFFFF"/>
                </a:solidFill>
              </a:rPr>
              <a:t>颜色</a:t>
            </a:r>
            <a:r>
              <a:rPr lang="en-US" altLang="zh-CN" sz="825">
                <a:solidFill>
                  <a:srgbClr val="FFFFFF"/>
                </a:solidFill>
              </a:rPr>
              <a:t>: R153 G0 B0</a:t>
            </a:r>
          </a:p>
          <a:p>
            <a:pPr marL="257175" indent="-257175" algn="r" eaLnBrk="0" hangingPunct="0">
              <a:lnSpc>
                <a:spcPct val="125000"/>
              </a:lnSpc>
              <a:spcBef>
                <a:spcPct val="20000"/>
              </a:spcBef>
              <a:buFont typeface="Arial" pitchFamily="34" charset="0"/>
              <a:buNone/>
            </a:pPr>
            <a:r>
              <a:rPr lang="zh-CN" altLang="en-US" sz="825">
                <a:solidFill>
                  <a:srgbClr val="FFFFFF"/>
                </a:solidFill>
              </a:rPr>
              <a:t>内部使用字体 </a:t>
            </a:r>
            <a:r>
              <a:rPr lang="en-US" altLang="zh-CN" sz="825">
                <a:solidFill>
                  <a:srgbClr val="FFFFFF"/>
                </a:solidFill>
              </a:rPr>
              <a:t>:</a:t>
            </a:r>
          </a:p>
          <a:p>
            <a:pPr marL="257175" indent="-257175" algn="r" eaLnBrk="0" hangingPunct="0">
              <a:lnSpc>
                <a:spcPct val="125000"/>
              </a:lnSpc>
              <a:spcBef>
                <a:spcPct val="20000"/>
              </a:spcBef>
              <a:buFont typeface="Arial" pitchFamily="34" charset="0"/>
              <a:buNone/>
            </a:pPr>
            <a:r>
              <a:rPr lang="en-US" altLang="zh-CN" sz="825">
                <a:solidFill>
                  <a:srgbClr val="FFFFFF"/>
                </a:solidFill>
              </a:rPr>
              <a:t>FrutigerNext LT Medium</a:t>
            </a:r>
          </a:p>
          <a:p>
            <a:pPr marL="257175" indent="-257175" algn="r" eaLnBrk="0" hangingPunct="0">
              <a:lnSpc>
                <a:spcPct val="125000"/>
              </a:lnSpc>
              <a:spcBef>
                <a:spcPct val="20000"/>
              </a:spcBef>
              <a:buFont typeface="Arial" pitchFamily="34" charset="0"/>
              <a:buNone/>
            </a:pPr>
            <a:r>
              <a:rPr lang="zh-CN" altLang="en-US" sz="825">
                <a:solidFill>
                  <a:srgbClr val="FFFFFF"/>
                </a:solidFill>
              </a:rPr>
              <a:t>外部使用字体 </a:t>
            </a:r>
            <a:r>
              <a:rPr lang="en-US" altLang="zh-CN" sz="825">
                <a:solidFill>
                  <a:srgbClr val="FFFFFF"/>
                </a:solidFill>
              </a:rPr>
              <a:t>: Arial</a:t>
            </a:r>
          </a:p>
          <a:p>
            <a:pPr marL="257175" indent="-257175" algn="r" eaLnBrk="0" hangingPunct="0">
              <a:lnSpc>
                <a:spcPct val="75000"/>
              </a:lnSpc>
              <a:spcBef>
                <a:spcPct val="20000"/>
              </a:spcBef>
              <a:buFont typeface="Arial" pitchFamily="34" charset="0"/>
              <a:buNone/>
            </a:pPr>
            <a:endParaRPr lang="en-US" altLang="zh-CN" sz="825">
              <a:solidFill>
                <a:srgbClr val="FFFFFF"/>
              </a:solidFill>
            </a:endParaRPr>
          </a:p>
          <a:p>
            <a:pPr marL="257175" indent="-257175" algn="r" eaLnBrk="0" hangingPunct="0">
              <a:lnSpc>
                <a:spcPct val="125000"/>
              </a:lnSpc>
              <a:spcBef>
                <a:spcPct val="20000"/>
              </a:spcBef>
              <a:buFont typeface="Arial" pitchFamily="34" charset="0"/>
              <a:buNone/>
            </a:pPr>
            <a:r>
              <a:rPr lang="zh-CN" altLang="en-US" sz="825">
                <a:solidFill>
                  <a:srgbClr val="FFFFFF"/>
                </a:solidFill>
              </a:rPr>
              <a:t>中文标题</a:t>
            </a:r>
            <a:r>
              <a:rPr lang="en-US" altLang="zh-CN" sz="825">
                <a:solidFill>
                  <a:srgbClr val="FFFFFF"/>
                </a:solidFill>
              </a:rPr>
              <a:t>:30-32pt  </a:t>
            </a:r>
            <a:endParaRPr lang="zh-CN" altLang="en-US" sz="825">
              <a:solidFill>
                <a:srgbClr val="FFFFFF"/>
              </a:solidFill>
            </a:endParaRPr>
          </a:p>
          <a:p>
            <a:pPr marL="257175" indent="-257175" algn="r" eaLnBrk="0" hangingPunct="0">
              <a:lnSpc>
                <a:spcPct val="125000"/>
              </a:lnSpc>
              <a:spcBef>
                <a:spcPct val="20000"/>
              </a:spcBef>
              <a:buFont typeface="Arial" pitchFamily="34" charset="0"/>
              <a:buNone/>
            </a:pPr>
            <a:r>
              <a:rPr lang="zh-CN" altLang="en-US" sz="825">
                <a:solidFill>
                  <a:srgbClr val="FFFFFF"/>
                </a:solidFill>
              </a:rPr>
              <a:t>颜色</a:t>
            </a:r>
            <a:r>
              <a:rPr lang="en-US" altLang="zh-CN" sz="825">
                <a:solidFill>
                  <a:srgbClr val="FFFFFF"/>
                </a:solidFill>
              </a:rPr>
              <a:t>: R153 G0 B0</a:t>
            </a:r>
          </a:p>
          <a:p>
            <a:pPr marL="257175" indent="-257175" algn="r" eaLnBrk="0" hangingPunct="0">
              <a:lnSpc>
                <a:spcPct val="125000"/>
              </a:lnSpc>
              <a:spcBef>
                <a:spcPct val="20000"/>
              </a:spcBef>
              <a:buFont typeface="Arial" pitchFamily="34" charset="0"/>
              <a:buNone/>
            </a:pPr>
            <a:r>
              <a:rPr lang="zh-CN" altLang="en-US" sz="825">
                <a:solidFill>
                  <a:srgbClr val="FFFFFF"/>
                </a:solidFill>
              </a:rPr>
              <a:t>字体</a:t>
            </a:r>
            <a:r>
              <a:rPr lang="en-US" altLang="zh-CN" sz="825">
                <a:solidFill>
                  <a:srgbClr val="FFFFFF"/>
                </a:solidFill>
              </a:rPr>
              <a:t>:</a:t>
            </a:r>
            <a:r>
              <a:rPr lang="zh-CN" altLang="en-US" sz="825">
                <a:solidFill>
                  <a:srgbClr val="FFFFFF"/>
                </a:solidFill>
              </a:rPr>
              <a:t>黑体</a:t>
            </a:r>
          </a:p>
          <a:p>
            <a:pPr marL="257175" indent="-257175" algn="r" eaLnBrk="0" hangingPunct="0">
              <a:lnSpc>
                <a:spcPct val="125000"/>
              </a:lnSpc>
              <a:spcBef>
                <a:spcPct val="20000"/>
              </a:spcBef>
              <a:buFont typeface="Arial" pitchFamily="34" charset="0"/>
              <a:buNone/>
            </a:pPr>
            <a:endParaRPr lang="zh-CN" altLang="en-US" sz="825">
              <a:solidFill>
                <a:srgbClr val="FFFFFF"/>
              </a:solidFill>
            </a:endParaRPr>
          </a:p>
          <a:p>
            <a:pPr marL="257175" indent="-257175" algn="r" eaLnBrk="0" hangingPunct="0">
              <a:lnSpc>
                <a:spcPct val="125000"/>
              </a:lnSpc>
              <a:spcBef>
                <a:spcPct val="20000"/>
              </a:spcBef>
              <a:buFont typeface="Arial" pitchFamily="34" charset="0"/>
              <a:buNone/>
            </a:pPr>
            <a:endParaRPr lang="zh-CN" altLang="en-US" sz="825">
              <a:solidFill>
                <a:srgbClr val="FFFFFF"/>
              </a:solidFill>
            </a:endParaRPr>
          </a:p>
          <a:p>
            <a:pPr marL="257175" indent="-257175" algn="r" eaLnBrk="0" hangingPunct="0">
              <a:lnSpc>
                <a:spcPct val="125000"/>
              </a:lnSpc>
              <a:spcBef>
                <a:spcPct val="20000"/>
              </a:spcBef>
              <a:buFont typeface="Arial" pitchFamily="34" charset="0"/>
              <a:buNone/>
            </a:pPr>
            <a:endParaRPr lang="zh-CN" altLang="en-US" sz="825">
              <a:solidFill>
                <a:srgbClr val="FFFFFF"/>
              </a:solidFill>
            </a:endParaRPr>
          </a:p>
          <a:p>
            <a:pPr marL="257175" indent="-257175" algn="r" eaLnBrk="0" hangingPunct="0">
              <a:lnSpc>
                <a:spcPct val="125000"/>
              </a:lnSpc>
              <a:spcBef>
                <a:spcPct val="20000"/>
              </a:spcBef>
              <a:buFont typeface="Arial" pitchFamily="34" charset="0"/>
              <a:buNone/>
            </a:pPr>
            <a:r>
              <a:rPr lang="zh-CN" altLang="en-US" sz="825">
                <a:solidFill>
                  <a:srgbClr val="FFFFFF"/>
                </a:solidFill>
              </a:rPr>
              <a:t>英文正文</a:t>
            </a:r>
            <a:r>
              <a:rPr lang="en-US" altLang="zh-CN" sz="825">
                <a:solidFill>
                  <a:srgbClr val="FFFFFF"/>
                </a:solidFill>
              </a:rPr>
              <a:t>:20-22pt</a:t>
            </a:r>
          </a:p>
          <a:p>
            <a:pPr marL="257175" indent="-257175" algn="r" eaLnBrk="0" hangingPunct="0">
              <a:lnSpc>
                <a:spcPct val="125000"/>
              </a:lnSpc>
              <a:spcBef>
                <a:spcPct val="20000"/>
              </a:spcBef>
              <a:buFont typeface="Arial" pitchFamily="34" charset="0"/>
              <a:buNone/>
            </a:pPr>
            <a:r>
              <a:rPr lang="zh-CN" altLang="en-US" sz="825">
                <a:solidFill>
                  <a:srgbClr val="FFFFFF"/>
                </a:solidFill>
              </a:rPr>
              <a:t>子目录 </a:t>
            </a:r>
            <a:r>
              <a:rPr lang="en-US" altLang="zh-CN" sz="825">
                <a:solidFill>
                  <a:srgbClr val="FFFFFF"/>
                </a:solidFill>
              </a:rPr>
              <a:t>(2-5</a:t>
            </a:r>
            <a:r>
              <a:rPr lang="zh-CN" altLang="en-US" sz="825">
                <a:solidFill>
                  <a:srgbClr val="FFFFFF"/>
                </a:solidFill>
              </a:rPr>
              <a:t>级</a:t>
            </a:r>
            <a:r>
              <a:rPr lang="en-US" altLang="zh-CN" sz="825">
                <a:solidFill>
                  <a:srgbClr val="FFFFFF"/>
                </a:solidFill>
              </a:rPr>
              <a:t>) :18pt  </a:t>
            </a:r>
          </a:p>
          <a:p>
            <a:pPr marL="257175" indent="-257175" algn="r" eaLnBrk="0" hangingPunct="0">
              <a:lnSpc>
                <a:spcPct val="125000"/>
              </a:lnSpc>
              <a:spcBef>
                <a:spcPct val="20000"/>
              </a:spcBef>
              <a:buFont typeface="Arial" pitchFamily="34" charset="0"/>
              <a:buNone/>
            </a:pPr>
            <a:r>
              <a:rPr lang="zh-CN" altLang="en-US" sz="825">
                <a:solidFill>
                  <a:srgbClr val="FFFFFF"/>
                </a:solidFill>
              </a:rPr>
              <a:t>颜色</a:t>
            </a:r>
            <a:r>
              <a:rPr lang="en-US" altLang="zh-CN" sz="825">
                <a:solidFill>
                  <a:srgbClr val="FFFFFF"/>
                </a:solidFill>
              </a:rPr>
              <a:t>:</a:t>
            </a:r>
            <a:r>
              <a:rPr lang="zh-CN" altLang="en-US" sz="825">
                <a:solidFill>
                  <a:srgbClr val="FFFFFF"/>
                </a:solidFill>
              </a:rPr>
              <a:t>黑色</a:t>
            </a:r>
          </a:p>
          <a:p>
            <a:pPr marL="257175" indent="-257175" algn="r" eaLnBrk="0" hangingPunct="0">
              <a:lnSpc>
                <a:spcPct val="125000"/>
              </a:lnSpc>
              <a:spcBef>
                <a:spcPct val="20000"/>
              </a:spcBef>
              <a:buFont typeface="Arial" pitchFamily="34" charset="0"/>
              <a:buNone/>
            </a:pPr>
            <a:r>
              <a:rPr lang="zh-CN" altLang="en-US" sz="825">
                <a:solidFill>
                  <a:srgbClr val="FFFFFF"/>
                </a:solidFill>
              </a:rPr>
              <a:t>内部使用字体 </a:t>
            </a:r>
            <a:r>
              <a:rPr lang="en-US" altLang="zh-CN" sz="825">
                <a:solidFill>
                  <a:srgbClr val="FFFFFF"/>
                </a:solidFill>
              </a:rPr>
              <a:t>:</a:t>
            </a:r>
          </a:p>
          <a:p>
            <a:pPr marL="257175" indent="-257175" algn="r" eaLnBrk="0" hangingPunct="0">
              <a:lnSpc>
                <a:spcPct val="125000"/>
              </a:lnSpc>
              <a:spcBef>
                <a:spcPct val="20000"/>
              </a:spcBef>
              <a:buFont typeface="Arial" pitchFamily="34" charset="0"/>
              <a:buNone/>
            </a:pPr>
            <a:r>
              <a:rPr lang="en-US" altLang="zh-CN" sz="825">
                <a:solidFill>
                  <a:srgbClr val="FFFFFF"/>
                </a:solidFill>
              </a:rPr>
              <a:t>FrutigerNext LT Regular</a:t>
            </a:r>
          </a:p>
          <a:p>
            <a:pPr marL="257175" indent="-257175" algn="r" eaLnBrk="0" hangingPunct="0">
              <a:lnSpc>
                <a:spcPct val="125000"/>
              </a:lnSpc>
              <a:spcBef>
                <a:spcPct val="20000"/>
              </a:spcBef>
              <a:buFont typeface="Arial" pitchFamily="34" charset="0"/>
              <a:buNone/>
            </a:pPr>
            <a:r>
              <a:rPr lang="zh-CN" altLang="en-US" sz="825">
                <a:solidFill>
                  <a:srgbClr val="FFFFFF"/>
                </a:solidFill>
              </a:rPr>
              <a:t>外部使用字体 </a:t>
            </a:r>
            <a:r>
              <a:rPr lang="en-US" altLang="zh-CN" sz="825">
                <a:solidFill>
                  <a:srgbClr val="FFFFFF"/>
                </a:solidFill>
              </a:rPr>
              <a:t>: Arial</a:t>
            </a:r>
          </a:p>
          <a:p>
            <a:pPr marL="257175" indent="-257175" algn="r" eaLnBrk="0" hangingPunct="0">
              <a:lnSpc>
                <a:spcPct val="75000"/>
              </a:lnSpc>
              <a:spcBef>
                <a:spcPct val="20000"/>
              </a:spcBef>
              <a:buFont typeface="Arial" pitchFamily="34" charset="0"/>
              <a:buNone/>
            </a:pPr>
            <a:endParaRPr lang="en-US" altLang="zh-CN" sz="825">
              <a:solidFill>
                <a:srgbClr val="FFFFFF"/>
              </a:solidFill>
            </a:endParaRPr>
          </a:p>
          <a:p>
            <a:pPr marL="257175" indent="-257175" algn="r" eaLnBrk="0" hangingPunct="0">
              <a:lnSpc>
                <a:spcPct val="125000"/>
              </a:lnSpc>
              <a:spcBef>
                <a:spcPct val="20000"/>
              </a:spcBef>
              <a:buFont typeface="Arial" pitchFamily="34" charset="0"/>
              <a:buNone/>
            </a:pPr>
            <a:r>
              <a:rPr lang="zh-CN" altLang="en-US" sz="825">
                <a:solidFill>
                  <a:srgbClr val="FFFFFF"/>
                </a:solidFill>
              </a:rPr>
              <a:t>中文正文</a:t>
            </a:r>
            <a:r>
              <a:rPr lang="en-US" altLang="zh-CN" sz="825">
                <a:solidFill>
                  <a:srgbClr val="FFFFFF"/>
                </a:solidFill>
              </a:rPr>
              <a:t>:18-20pt</a:t>
            </a:r>
          </a:p>
          <a:p>
            <a:pPr marL="257175" indent="-257175" algn="r" eaLnBrk="0" hangingPunct="0">
              <a:lnSpc>
                <a:spcPct val="125000"/>
              </a:lnSpc>
              <a:spcBef>
                <a:spcPct val="20000"/>
              </a:spcBef>
              <a:buFont typeface="Arial" pitchFamily="34" charset="0"/>
              <a:buNone/>
            </a:pPr>
            <a:r>
              <a:rPr lang="zh-CN" altLang="en-US" sz="825">
                <a:solidFill>
                  <a:srgbClr val="FFFFFF"/>
                </a:solidFill>
              </a:rPr>
              <a:t>子目录</a:t>
            </a:r>
            <a:r>
              <a:rPr lang="en-US" altLang="zh-CN" sz="825">
                <a:solidFill>
                  <a:srgbClr val="FFFFFF"/>
                </a:solidFill>
              </a:rPr>
              <a:t>(2-5</a:t>
            </a:r>
            <a:r>
              <a:rPr lang="zh-CN" altLang="en-US" sz="825">
                <a:solidFill>
                  <a:srgbClr val="FFFFFF"/>
                </a:solidFill>
              </a:rPr>
              <a:t>级</a:t>
            </a:r>
            <a:r>
              <a:rPr lang="en-US" altLang="zh-CN" sz="825">
                <a:solidFill>
                  <a:srgbClr val="FFFFFF"/>
                </a:solidFill>
              </a:rPr>
              <a:t>):18pt </a:t>
            </a:r>
            <a:endParaRPr lang="zh-CN" altLang="en-US" sz="825">
              <a:solidFill>
                <a:srgbClr val="FFFFFF"/>
              </a:solidFill>
            </a:endParaRPr>
          </a:p>
          <a:p>
            <a:pPr marL="257175" indent="-257175" algn="r" eaLnBrk="0" hangingPunct="0">
              <a:lnSpc>
                <a:spcPct val="125000"/>
              </a:lnSpc>
              <a:spcBef>
                <a:spcPct val="20000"/>
              </a:spcBef>
              <a:buFont typeface="Arial" pitchFamily="34" charset="0"/>
              <a:buNone/>
            </a:pPr>
            <a:r>
              <a:rPr lang="zh-CN" altLang="en-US" sz="825">
                <a:solidFill>
                  <a:srgbClr val="FFFFFF"/>
                </a:solidFill>
              </a:rPr>
              <a:t>颜色</a:t>
            </a:r>
            <a:r>
              <a:rPr lang="en-US" altLang="zh-CN" sz="825">
                <a:solidFill>
                  <a:srgbClr val="FFFFFF"/>
                </a:solidFill>
              </a:rPr>
              <a:t>:</a:t>
            </a:r>
            <a:r>
              <a:rPr lang="zh-CN" altLang="en-US" sz="825">
                <a:solidFill>
                  <a:srgbClr val="FFFFFF"/>
                </a:solidFill>
              </a:rPr>
              <a:t>黑色</a:t>
            </a:r>
          </a:p>
          <a:p>
            <a:pPr marL="257175" indent="-257175" algn="r" eaLnBrk="0" hangingPunct="0">
              <a:lnSpc>
                <a:spcPct val="125000"/>
              </a:lnSpc>
              <a:spcBef>
                <a:spcPct val="20000"/>
              </a:spcBef>
              <a:buFont typeface="Arial" pitchFamily="34" charset="0"/>
              <a:buNone/>
            </a:pPr>
            <a:r>
              <a:rPr lang="zh-CN" altLang="en-US" sz="825">
                <a:solidFill>
                  <a:srgbClr val="FFFFFF"/>
                </a:solidFill>
              </a:rPr>
              <a:t>字体</a:t>
            </a:r>
            <a:r>
              <a:rPr lang="en-US" altLang="zh-CN" sz="825">
                <a:solidFill>
                  <a:srgbClr val="FFFFFF"/>
                </a:solidFill>
              </a:rPr>
              <a:t>:</a:t>
            </a:r>
            <a:r>
              <a:rPr lang="zh-CN" altLang="en-US" sz="825">
                <a:solidFill>
                  <a:srgbClr val="FFFFFF"/>
                </a:solidFill>
              </a:rPr>
              <a:t>细黑体</a:t>
            </a:r>
            <a:r>
              <a:rPr lang="zh-CN" altLang="en-US" sz="825" b="1">
                <a:solidFill>
                  <a:srgbClr val="FFFFFF"/>
                </a:solidFill>
                <a:latin typeface="Arial" pitchFamily="34" charset="0"/>
                <a:ea typeface="华文细黑" pitchFamily="2" charset="-122"/>
              </a:rPr>
              <a:t> </a:t>
            </a:r>
          </a:p>
        </p:txBody>
      </p:sp>
      <p:grpSp>
        <p:nvGrpSpPr>
          <p:cNvPr id="10250" name="Group 16"/>
          <p:cNvGrpSpPr>
            <a:grpSpLocks/>
          </p:cNvGrpSpPr>
          <p:nvPr/>
        </p:nvGrpSpPr>
        <p:grpSpPr bwMode="auto">
          <a:xfrm>
            <a:off x="6993732" y="4682068"/>
            <a:ext cx="689372" cy="4298949"/>
            <a:chOff x="5839" y="2251"/>
            <a:chExt cx="579" cy="2031"/>
          </a:xfrm>
        </p:grpSpPr>
        <p:sp>
          <p:nvSpPr>
            <p:cNvPr id="10253" name="Rectangle 17"/>
            <p:cNvSpPr>
              <a:spLocks noChangeArrowheads="1"/>
            </p:cNvSpPr>
            <p:nvPr userDrawn="1"/>
          </p:nvSpPr>
          <p:spPr bwMode="auto">
            <a:xfrm>
              <a:off x="5839" y="3172"/>
              <a:ext cx="579" cy="174"/>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0254" name="Group 18"/>
            <p:cNvGrpSpPr>
              <a:grpSpLocks/>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5" name="Group 23"/>
            <p:cNvGrpSpPr>
              <a:grpSpLocks/>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6" name="Group 28"/>
            <p:cNvGrpSpPr>
              <a:grpSpLocks/>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7" name="Group 33"/>
            <p:cNvGrpSpPr>
              <a:grpSpLocks/>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8" name="Group 38"/>
            <p:cNvGrpSpPr>
              <a:grpSpLocks/>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9" name="Group 43"/>
            <p:cNvGrpSpPr>
              <a:grpSpLocks/>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0" name="Group 48"/>
            <p:cNvGrpSpPr>
              <a:grpSpLocks/>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1" name="Group 53"/>
            <p:cNvGrpSpPr>
              <a:grpSpLocks/>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8" name="Rectangle 55"/>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9" name="Rectangle 56"/>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0" name="Rectangle 57"/>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2" name="Group 58"/>
            <p:cNvGrpSpPr>
              <a:grpSpLocks/>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4" name="Rectangle 60"/>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5" name="Rectangle 61"/>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6" name="Rectangle 62"/>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3" name="Group 63"/>
            <p:cNvGrpSpPr>
              <a:grpSpLocks/>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0" name="Rectangle 65"/>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1" name="Rectangle 66"/>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2" name="Rectangle 67"/>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4" name="Group 68"/>
            <p:cNvGrpSpPr>
              <a:grpSpLocks/>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6" name="Rectangle 70"/>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7" name="Rectangle 71"/>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8" name="Rectangle 72"/>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5" name="Group 73"/>
            <p:cNvGrpSpPr>
              <a:grpSpLocks/>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6" name="Group 78"/>
            <p:cNvGrpSpPr>
              <a:grpSpLocks/>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0251" name="Rectangle 83"/>
          <p:cNvSpPr>
            <a:spLocks noChangeArrowheads="1"/>
          </p:cNvSpPr>
          <p:nvPr/>
        </p:nvSpPr>
        <p:spPr bwMode="auto">
          <a:xfrm>
            <a:off x="6938963" y="1788584"/>
            <a:ext cx="894160" cy="130486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0093" tIns="30047" rIns="60093" bIns="30047">
            <a:spAutoFit/>
          </a:bodyPr>
          <a:lstStyle/>
          <a:p>
            <a:pPr eaLnBrk="0" hangingPunct="0">
              <a:lnSpc>
                <a:spcPct val="120000"/>
              </a:lnSpc>
              <a:spcBef>
                <a:spcPct val="20000"/>
              </a:spcBef>
              <a:buFont typeface="Arial" pitchFamily="34" charset="0"/>
              <a:buNone/>
            </a:pPr>
            <a:r>
              <a:rPr lang="zh-CN" altLang="en-US" sz="825">
                <a:solidFill>
                  <a:srgbClr val="FFFFFF"/>
                </a:solidFill>
              </a:rPr>
              <a:t>配色参考方案：</a:t>
            </a:r>
          </a:p>
          <a:p>
            <a:pPr eaLnBrk="0" hangingPunct="0">
              <a:lnSpc>
                <a:spcPct val="120000"/>
              </a:lnSpc>
              <a:spcBef>
                <a:spcPct val="20000"/>
              </a:spcBef>
              <a:buFont typeface="Arial" pitchFamily="34" charset="0"/>
              <a:buNone/>
            </a:pPr>
            <a:r>
              <a:rPr lang="zh-CN" altLang="en-US" sz="825">
                <a:solidFill>
                  <a:srgbClr val="FFFFFF"/>
                </a:solidFill>
              </a:rPr>
              <a:t>建议同一页面内不超过四种颜色，以下是</a:t>
            </a:r>
            <a:r>
              <a:rPr lang="en-US" altLang="zh-CN" sz="825">
                <a:solidFill>
                  <a:srgbClr val="FFFFFF"/>
                </a:solidFill>
              </a:rPr>
              <a:t>13</a:t>
            </a:r>
            <a:r>
              <a:rPr lang="zh-CN" altLang="en-US" sz="825">
                <a:solidFill>
                  <a:srgbClr val="FFFFFF"/>
                </a:solidFill>
              </a:rPr>
              <a:t>组配色方案，同一页面内只选择一组使用。（仅供参考）</a:t>
            </a:r>
          </a:p>
        </p:txBody>
      </p:sp>
      <p:sp>
        <p:nvSpPr>
          <p:cNvPr id="10252" name="Rectangle 84"/>
          <p:cNvSpPr>
            <a:spLocks noChangeArrowheads="1"/>
          </p:cNvSpPr>
          <p:nvPr/>
        </p:nvSpPr>
        <p:spPr bwMode="auto">
          <a:xfrm>
            <a:off x="6938963" y="10585"/>
            <a:ext cx="840581" cy="51414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0093" tIns="30047" rIns="60093" bIns="30047">
            <a:spAutoFit/>
          </a:bodyPr>
          <a:lstStyle/>
          <a:p>
            <a:pPr>
              <a:lnSpc>
                <a:spcPct val="120000"/>
              </a:lnSpc>
              <a:buClr>
                <a:srgbClr val="777777"/>
              </a:buClr>
              <a:buSzPct val="60000"/>
              <a:buFont typeface="Wingdings" pitchFamily="2" charset="2"/>
              <a:buNone/>
            </a:pPr>
            <a:r>
              <a:rPr lang="zh-CN" altLang="en-US" sz="825">
                <a:solidFill>
                  <a:srgbClr val="FFFFFF"/>
                </a:solidFill>
              </a:rPr>
              <a:t>客户或者合作伙伴的标志放在右上角</a:t>
            </a:r>
            <a:r>
              <a:rPr lang="en-US" altLang="zh-CN" sz="825">
                <a:solidFill>
                  <a:srgbClr val="FFFFFF"/>
                </a:solidFill>
              </a:rPr>
              <a:t>.</a:t>
            </a:r>
            <a:endParaRPr lang="zh-CN" altLang="en-US" sz="825">
              <a:solidFill>
                <a:srgbClr val="FFFFFF"/>
              </a:solidFill>
            </a:endParaRPr>
          </a:p>
        </p:txBody>
      </p:sp>
      <p:sp>
        <p:nvSpPr>
          <p:cNvPr id="79" name="Rectangle 21"/>
          <p:cNvSpPr>
            <a:spLocks noChangeArrowheads="1"/>
          </p:cNvSpPr>
          <p:nvPr userDrawn="1"/>
        </p:nvSpPr>
        <p:spPr bwMode="auto">
          <a:xfrm>
            <a:off x="2839287" y="8621250"/>
            <a:ext cx="1142410" cy="138499"/>
          </a:xfrm>
          <a:prstGeom prst="rect">
            <a:avLst/>
          </a:prstGeom>
          <a:noFill/>
          <a:ln w="9525" algn="ctr">
            <a:noFill/>
            <a:miter lim="800000"/>
            <a:headEnd/>
            <a:tailEnd/>
          </a:ln>
          <a:effectLst/>
        </p:spPr>
        <p:txBody>
          <a:bodyPr wrap="none" lIns="60062" tIns="0" rIns="60062" bIns="0">
            <a:spAutoFit/>
          </a:bodyPr>
          <a:lstStyle/>
          <a:p>
            <a:pPr defTabSz="601266" eaLnBrk="0" hangingPunct="0">
              <a:defRPr/>
            </a:pPr>
            <a:r>
              <a:rPr lang="en-US" altLang="zh-CN" sz="900" baseline="0" dirty="0" smtClean="0">
                <a:solidFill>
                  <a:srgbClr val="000000"/>
                </a:solidFill>
                <a:latin typeface="+mn-lt"/>
                <a:ea typeface="+mn-ea"/>
              </a:rPr>
              <a:t>Huawei Confidential</a:t>
            </a:r>
            <a:endParaRPr lang="en-US" altLang="zh-CN" sz="900" dirty="0">
              <a:latin typeface="+mn-lt"/>
              <a:ea typeface="+mn-ea"/>
            </a:endParaRPr>
          </a:p>
        </p:txBody>
      </p:sp>
      <p:sp>
        <p:nvSpPr>
          <p:cNvPr id="81" name="Rectangle 5"/>
          <p:cNvSpPr>
            <a:spLocks noChangeArrowheads="1"/>
          </p:cNvSpPr>
          <p:nvPr userDrawn="1"/>
        </p:nvSpPr>
        <p:spPr bwMode="auto">
          <a:xfrm>
            <a:off x="4759405" y="8652935"/>
            <a:ext cx="1352549" cy="491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900" dirty="0" smtClean="0">
                <a:solidFill>
                  <a:srgbClr val="000000"/>
                </a:solidFill>
                <a:latin typeface="FrutigerNext LT Bold" pitchFamily="34" charset="0"/>
                <a:ea typeface="MS PGothic" pitchFamily="34" charset="-128"/>
              </a:rPr>
              <a:t> </a:t>
            </a:r>
            <a:fld id="{A4C34F22-587E-473D-9099-376F4F013A30}" type="slidenum">
              <a:rPr lang="de-DE" altLang="zh-CN" sz="900">
                <a:solidFill>
                  <a:srgbClr val="000000"/>
                </a:solidFill>
                <a:latin typeface="FrutigerNext LT Bold" pitchFamily="34" charset="0"/>
                <a:ea typeface="MS PGothic" pitchFamily="34" charset="-128"/>
              </a:rPr>
              <a:pPr eaLnBrk="0" hangingPunct="0">
                <a:lnSpc>
                  <a:spcPct val="85000"/>
                </a:lnSpc>
              </a:pPr>
              <a:t>‹#›</a:t>
            </a:fld>
            <a:endParaRPr lang="en-GB" altLang="zh-CN" sz="900" dirty="0">
              <a:solidFill>
                <a:srgbClr val="000000"/>
              </a:solidFill>
              <a:latin typeface="FrutigerNext LT Bold" pitchFamily="34" charset="0"/>
              <a:ea typeface="MS PGothic" pitchFamily="34" charset="-128"/>
            </a:endParaRPr>
          </a:p>
        </p:txBody>
      </p:sp>
    </p:spTree>
  </p:cSld>
  <p:clrMap bg1="lt1" tx1="dk1" bg2="lt2" tx2="dk2" accent1="accent1" accent2="accent2" accent3="accent3" accent4="accent4" accent5="accent5" accent6="accent6" hlink="hlink" folHlink="folHlink"/>
  <p:sldLayoutIdLst>
    <p:sldLayoutId id="2147483822"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24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24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24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24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2400" b="1">
          <a:solidFill>
            <a:srgbClr val="990000"/>
          </a:solidFill>
          <a:latin typeface="黑体" pitchFamily="49" charset="-122"/>
          <a:ea typeface="黑体" pitchFamily="49" charset="-122"/>
          <a:cs typeface="宋体" charset="-122"/>
        </a:defRPr>
      </a:lvl5pPr>
      <a:lvl6pPr marL="342900"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宋体" charset="-122"/>
        </a:defRPr>
      </a:lvl6pPr>
      <a:lvl7pPr marL="685800"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宋体" charset="-122"/>
        </a:defRPr>
      </a:lvl7pPr>
      <a:lvl8pPr marL="1028700"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宋体" charset="-122"/>
        </a:defRPr>
      </a:lvl8pPr>
      <a:lvl9pPr marL="1371600"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宋体" charset="-122"/>
        </a:defRPr>
      </a:lvl9pPr>
    </p:titleStyle>
    <p:bodyStyle>
      <a:lvl1pPr marL="257175" indent="-257175" algn="l" rtl="0" eaLnBrk="0" fontAlgn="base" hangingPunct="0">
        <a:lnSpc>
          <a:spcPct val="140000"/>
        </a:lnSpc>
        <a:spcBef>
          <a:spcPct val="0"/>
        </a:spcBef>
        <a:spcAft>
          <a:spcPct val="0"/>
        </a:spcAft>
        <a:buClr>
          <a:srgbClr val="777777"/>
        </a:buClr>
        <a:buSzPct val="60000"/>
        <a:buFont typeface="Wingdings" pitchFamily="2" charset="2"/>
        <a:buChar char="l"/>
        <a:defRPr sz="1500">
          <a:solidFill>
            <a:schemeClr val="tx1"/>
          </a:solidFill>
          <a:latin typeface="+mn-lt"/>
          <a:ea typeface="黑体" pitchFamily="49" charset="-122"/>
          <a:cs typeface="+mn-cs"/>
        </a:defRPr>
      </a:lvl1pPr>
      <a:lvl2pPr marL="557213" indent="-214313"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857250" indent="-171450" algn="l" rtl="0" eaLnBrk="0" fontAlgn="base" hangingPunct="0">
        <a:lnSpc>
          <a:spcPct val="140000"/>
        </a:lnSpc>
        <a:spcBef>
          <a:spcPct val="0"/>
        </a:spcBef>
        <a:spcAft>
          <a:spcPct val="0"/>
        </a:spcAft>
        <a:buSzPct val="50000"/>
        <a:buFont typeface="Wingdings" pitchFamily="2" charset="2"/>
        <a:buChar char="n"/>
        <a:defRPr sz="1200">
          <a:solidFill>
            <a:schemeClr val="tx1"/>
          </a:solidFill>
          <a:latin typeface="+mn-lt"/>
          <a:ea typeface="+mn-ea"/>
          <a:cs typeface="+mn-cs"/>
        </a:defRPr>
      </a:lvl3pPr>
      <a:lvl4pPr marL="1200150" indent="-171450" algn="l" rtl="0" eaLnBrk="0" fontAlgn="base" hangingPunct="0">
        <a:lnSpc>
          <a:spcPct val="140000"/>
        </a:lnSpc>
        <a:spcBef>
          <a:spcPct val="0"/>
        </a:spcBef>
        <a:spcAft>
          <a:spcPct val="0"/>
        </a:spcAft>
        <a:buChar char="–"/>
        <a:defRPr sz="1050">
          <a:solidFill>
            <a:schemeClr val="tx1"/>
          </a:solidFill>
          <a:latin typeface="+mn-lt"/>
          <a:ea typeface="+mn-ea"/>
          <a:cs typeface="+mn-cs"/>
        </a:defRPr>
      </a:lvl4pPr>
      <a:lvl5pPr marL="1543050" indent="-171450" algn="l" rtl="0" eaLnBrk="0" fontAlgn="base" hangingPunct="0">
        <a:lnSpc>
          <a:spcPct val="140000"/>
        </a:lnSpc>
        <a:spcBef>
          <a:spcPct val="0"/>
        </a:spcBef>
        <a:spcAft>
          <a:spcPct val="0"/>
        </a:spcAft>
        <a:buFont typeface="Arial" pitchFamily="34" charset="0"/>
        <a:buChar char="~"/>
        <a:defRPr sz="900">
          <a:solidFill>
            <a:schemeClr val="tx1"/>
          </a:solidFill>
          <a:latin typeface="+mn-lt"/>
          <a:ea typeface="+mn-ea"/>
          <a:cs typeface="+mn-cs"/>
        </a:defRPr>
      </a:lvl5pPr>
      <a:lvl6pPr marL="1885950" indent="-171450" algn="l" rtl="0" eaLnBrk="1" fontAlgn="base" hangingPunct="1">
        <a:spcBef>
          <a:spcPct val="20000"/>
        </a:spcBef>
        <a:spcAft>
          <a:spcPct val="0"/>
        </a:spcAft>
        <a:buFont typeface="Arial" charset="0"/>
        <a:buChar char="~"/>
        <a:defRPr sz="1200">
          <a:solidFill>
            <a:schemeClr val="tx1"/>
          </a:solidFill>
          <a:latin typeface="+mn-lt"/>
          <a:ea typeface="+mn-ea"/>
          <a:cs typeface="+mn-cs"/>
        </a:defRPr>
      </a:lvl6pPr>
      <a:lvl7pPr marL="2228850" indent="-171450" algn="l" rtl="0" eaLnBrk="1" fontAlgn="base" hangingPunct="1">
        <a:spcBef>
          <a:spcPct val="20000"/>
        </a:spcBef>
        <a:spcAft>
          <a:spcPct val="0"/>
        </a:spcAft>
        <a:buFont typeface="Arial" charset="0"/>
        <a:buChar char="~"/>
        <a:defRPr sz="1200">
          <a:solidFill>
            <a:schemeClr val="tx1"/>
          </a:solidFill>
          <a:latin typeface="+mn-lt"/>
          <a:ea typeface="+mn-ea"/>
          <a:cs typeface="+mn-cs"/>
        </a:defRPr>
      </a:lvl7pPr>
      <a:lvl8pPr marL="2571750" indent="-171450" algn="l" rtl="0" eaLnBrk="1" fontAlgn="base" hangingPunct="1">
        <a:spcBef>
          <a:spcPct val="20000"/>
        </a:spcBef>
        <a:spcAft>
          <a:spcPct val="0"/>
        </a:spcAft>
        <a:buFont typeface="Arial" charset="0"/>
        <a:buChar char="~"/>
        <a:defRPr sz="1200">
          <a:solidFill>
            <a:schemeClr val="tx1"/>
          </a:solidFill>
          <a:latin typeface="+mn-lt"/>
          <a:ea typeface="+mn-ea"/>
          <a:cs typeface="+mn-cs"/>
        </a:defRPr>
      </a:lvl8pPr>
      <a:lvl9pPr marL="2914650" indent="-171450" algn="l" rtl="0" eaLnBrk="1" fontAlgn="base" hangingPunct="1">
        <a:spcBef>
          <a:spcPct val="20000"/>
        </a:spcBef>
        <a:spcAft>
          <a:spcPct val="0"/>
        </a:spcAft>
        <a:buFont typeface="Arial" charset="0"/>
        <a:buChar char="~"/>
        <a:defRPr sz="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266" name="Picture 6" descr="5"/>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7863418"/>
            <a:ext cx="6858000" cy="1280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Rectangle 10"/>
          <p:cNvSpPr>
            <a:spLocks noChangeArrowheads="1"/>
          </p:cNvSpPr>
          <p:nvPr/>
        </p:nvSpPr>
        <p:spPr bwMode="auto">
          <a:xfrm>
            <a:off x="-1464468" y="922868"/>
            <a:ext cx="1383506" cy="4142376"/>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0093" tIns="30047" rIns="60093" bIns="30047">
            <a:spAutoFit/>
          </a:bodyPr>
          <a:lstStyle/>
          <a:p>
            <a:pPr marL="257175" indent="-257175" algn="r" eaLnBrk="0" hangingPunct="0">
              <a:lnSpc>
                <a:spcPct val="125000"/>
              </a:lnSpc>
              <a:spcBef>
                <a:spcPct val="20000"/>
              </a:spcBef>
            </a:pPr>
            <a:r>
              <a:rPr lang="zh-CN" altLang="en-US" sz="825">
                <a:solidFill>
                  <a:srgbClr val="FFFFFF"/>
                </a:solidFill>
              </a:rPr>
              <a:t>英文标题</a:t>
            </a:r>
            <a:r>
              <a:rPr lang="en-US" altLang="zh-CN" sz="825">
                <a:solidFill>
                  <a:srgbClr val="FFFFFF"/>
                </a:solidFill>
              </a:rPr>
              <a:t>:32-35pt  </a:t>
            </a:r>
            <a:endParaRPr lang="zh-CN" altLang="en-US" sz="825">
              <a:solidFill>
                <a:srgbClr val="FFFFFF"/>
              </a:solidFill>
            </a:endParaRPr>
          </a:p>
          <a:p>
            <a:pPr marL="257175" indent="-257175" algn="r" eaLnBrk="0" hangingPunct="0">
              <a:lnSpc>
                <a:spcPct val="125000"/>
              </a:lnSpc>
              <a:spcBef>
                <a:spcPct val="20000"/>
              </a:spcBef>
            </a:pPr>
            <a:r>
              <a:rPr lang="zh-CN" altLang="en-US" sz="825">
                <a:solidFill>
                  <a:srgbClr val="FFFFFF"/>
                </a:solidFill>
              </a:rPr>
              <a:t>颜色</a:t>
            </a:r>
            <a:r>
              <a:rPr lang="en-US" altLang="zh-CN" sz="825">
                <a:solidFill>
                  <a:srgbClr val="FFFFFF"/>
                </a:solidFill>
              </a:rPr>
              <a:t>: R153 G0 B0</a:t>
            </a:r>
          </a:p>
          <a:p>
            <a:pPr marL="257175" indent="-257175" algn="r" eaLnBrk="0" hangingPunct="0">
              <a:lnSpc>
                <a:spcPct val="125000"/>
              </a:lnSpc>
              <a:spcBef>
                <a:spcPct val="20000"/>
              </a:spcBef>
            </a:pPr>
            <a:r>
              <a:rPr lang="zh-CN" altLang="en-US" sz="825">
                <a:solidFill>
                  <a:srgbClr val="FFFFFF"/>
                </a:solidFill>
              </a:rPr>
              <a:t>内部使用字体 </a:t>
            </a:r>
            <a:r>
              <a:rPr lang="en-US" altLang="zh-CN" sz="825">
                <a:solidFill>
                  <a:srgbClr val="FFFFFF"/>
                </a:solidFill>
              </a:rPr>
              <a:t>:</a:t>
            </a:r>
          </a:p>
          <a:p>
            <a:pPr marL="257175" indent="-257175" algn="r" eaLnBrk="0" hangingPunct="0">
              <a:lnSpc>
                <a:spcPct val="125000"/>
              </a:lnSpc>
              <a:spcBef>
                <a:spcPct val="20000"/>
              </a:spcBef>
            </a:pPr>
            <a:r>
              <a:rPr lang="en-US" altLang="zh-CN" sz="825">
                <a:solidFill>
                  <a:srgbClr val="FFFFFF"/>
                </a:solidFill>
              </a:rPr>
              <a:t>FrutigerNext LT Medium</a:t>
            </a:r>
          </a:p>
          <a:p>
            <a:pPr marL="257175" indent="-257175" algn="r" eaLnBrk="0" hangingPunct="0">
              <a:lnSpc>
                <a:spcPct val="125000"/>
              </a:lnSpc>
              <a:spcBef>
                <a:spcPct val="20000"/>
              </a:spcBef>
            </a:pPr>
            <a:r>
              <a:rPr lang="zh-CN" altLang="en-US" sz="825">
                <a:solidFill>
                  <a:srgbClr val="FFFFFF"/>
                </a:solidFill>
              </a:rPr>
              <a:t>外部使用字体 </a:t>
            </a:r>
            <a:r>
              <a:rPr lang="en-US" altLang="zh-CN" sz="825">
                <a:solidFill>
                  <a:srgbClr val="FFFFFF"/>
                </a:solidFill>
              </a:rPr>
              <a:t>: Arial</a:t>
            </a:r>
          </a:p>
          <a:p>
            <a:pPr marL="257175" indent="-257175" algn="r" eaLnBrk="0" hangingPunct="0">
              <a:lnSpc>
                <a:spcPct val="75000"/>
              </a:lnSpc>
              <a:spcBef>
                <a:spcPct val="20000"/>
              </a:spcBef>
            </a:pPr>
            <a:endParaRPr lang="en-US" altLang="zh-CN" sz="825">
              <a:solidFill>
                <a:srgbClr val="FFFFFF"/>
              </a:solidFill>
            </a:endParaRPr>
          </a:p>
          <a:p>
            <a:pPr marL="257175" indent="-257175" algn="r" eaLnBrk="0" hangingPunct="0">
              <a:lnSpc>
                <a:spcPct val="125000"/>
              </a:lnSpc>
              <a:spcBef>
                <a:spcPct val="20000"/>
              </a:spcBef>
            </a:pPr>
            <a:r>
              <a:rPr lang="zh-CN" altLang="en-US" sz="825">
                <a:solidFill>
                  <a:srgbClr val="FFFFFF"/>
                </a:solidFill>
              </a:rPr>
              <a:t>中文标题</a:t>
            </a:r>
            <a:r>
              <a:rPr lang="en-US" altLang="zh-CN" sz="825">
                <a:solidFill>
                  <a:srgbClr val="FFFFFF"/>
                </a:solidFill>
              </a:rPr>
              <a:t>:30-32pt  </a:t>
            </a:r>
            <a:endParaRPr lang="zh-CN" altLang="en-US" sz="825">
              <a:solidFill>
                <a:srgbClr val="FFFFFF"/>
              </a:solidFill>
            </a:endParaRPr>
          </a:p>
          <a:p>
            <a:pPr marL="257175" indent="-257175" algn="r" eaLnBrk="0" hangingPunct="0">
              <a:lnSpc>
                <a:spcPct val="125000"/>
              </a:lnSpc>
              <a:spcBef>
                <a:spcPct val="20000"/>
              </a:spcBef>
            </a:pPr>
            <a:r>
              <a:rPr lang="zh-CN" altLang="en-US" sz="825">
                <a:solidFill>
                  <a:srgbClr val="FFFFFF"/>
                </a:solidFill>
              </a:rPr>
              <a:t>颜色</a:t>
            </a:r>
            <a:r>
              <a:rPr lang="en-US" altLang="zh-CN" sz="825">
                <a:solidFill>
                  <a:srgbClr val="FFFFFF"/>
                </a:solidFill>
              </a:rPr>
              <a:t>: R153 G0 B0</a:t>
            </a:r>
          </a:p>
          <a:p>
            <a:pPr marL="257175" indent="-257175" algn="r" eaLnBrk="0" hangingPunct="0">
              <a:lnSpc>
                <a:spcPct val="125000"/>
              </a:lnSpc>
              <a:spcBef>
                <a:spcPct val="20000"/>
              </a:spcBef>
            </a:pPr>
            <a:r>
              <a:rPr lang="zh-CN" altLang="en-US" sz="825">
                <a:solidFill>
                  <a:srgbClr val="FFFFFF"/>
                </a:solidFill>
              </a:rPr>
              <a:t>字体</a:t>
            </a:r>
            <a:r>
              <a:rPr lang="en-US" altLang="zh-CN" sz="825">
                <a:solidFill>
                  <a:srgbClr val="FFFFFF"/>
                </a:solidFill>
              </a:rPr>
              <a:t>:</a:t>
            </a:r>
            <a:r>
              <a:rPr lang="zh-CN" altLang="en-US" sz="825">
                <a:solidFill>
                  <a:srgbClr val="FFFFFF"/>
                </a:solidFill>
              </a:rPr>
              <a:t>黑体</a:t>
            </a:r>
          </a:p>
          <a:p>
            <a:pPr marL="257175" indent="-257175" algn="r" eaLnBrk="0" hangingPunct="0">
              <a:lnSpc>
                <a:spcPct val="125000"/>
              </a:lnSpc>
              <a:spcBef>
                <a:spcPct val="20000"/>
              </a:spcBef>
            </a:pPr>
            <a:endParaRPr lang="zh-CN" altLang="en-US" sz="825">
              <a:solidFill>
                <a:srgbClr val="FFFFFF"/>
              </a:solidFill>
            </a:endParaRPr>
          </a:p>
          <a:p>
            <a:pPr marL="257175" indent="-257175" algn="r" eaLnBrk="0" hangingPunct="0">
              <a:lnSpc>
                <a:spcPct val="125000"/>
              </a:lnSpc>
              <a:spcBef>
                <a:spcPct val="20000"/>
              </a:spcBef>
            </a:pPr>
            <a:endParaRPr lang="zh-CN" altLang="en-US" sz="825">
              <a:solidFill>
                <a:srgbClr val="FFFFFF"/>
              </a:solidFill>
            </a:endParaRPr>
          </a:p>
          <a:p>
            <a:pPr marL="257175" indent="-257175" algn="r" eaLnBrk="0" hangingPunct="0">
              <a:lnSpc>
                <a:spcPct val="125000"/>
              </a:lnSpc>
              <a:spcBef>
                <a:spcPct val="20000"/>
              </a:spcBef>
            </a:pPr>
            <a:endParaRPr lang="zh-CN" altLang="en-US" sz="825">
              <a:solidFill>
                <a:srgbClr val="FFFFFF"/>
              </a:solidFill>
            </a:endParaRPr>
          </a:p>
          <a:p>
            <a:pPr marL="257175" indent="-257175" algn="r" eaLnBrk="0" hangingPunct="0">
              <a:lnSpc>
                <a:spcPct val="125000"/>
              </a:lnSpc>
              <a:spcBef>
                <a:spcPct val="20000"/>
              </a:spcBef>
            </a:pPr>
            <a:r>
              <a:rPr lang="zh-CN" altLang="en-US" sz="825">
                <a:solidFill>
                  <a:srgbClr val="FFFFFF"/>
                </a:solidFill>
              </a:rPr>
              <a:t>英文正文</a:t>
            </a:r>
            <a:r>
              <a:rPr lang="en-US" altLang="zh-CN" sz="825">
                <a:solidFill>
                  <a:srgbClr val="FFFFFF"/>
                </a:solidFill>
              </a:rPr>
              <a:t>:20-22pt</a:t>
            </a:r>
          </a:p>
          <a:p>
            <a:pPr marL="257175" indent="-257175" algn="r" eaLnBrk="0" hangingPunct="0">
              <a:lnSpc>
                <a:spcPct val="125000"/>
              </a:lnSpc>
              <a:spcBef>
                <a:spcPct val="20000"/>
              </a:spcBef>
            </a:pPr>
            <a:r>
              <a:rPr lang="zh-CN" altLang="en-US" sz="825">
                <a:solidFill>
                  <a:srgbClr val="FFFFFF"/>
                </a:solidFill>
              </a:rPr>
              <a:t>子目录 </a:t>
            </a:r>
            <a:r>
              <a:rPr lang="en-US" altLang="zh-CN" sz="825">
                <a:solidFill>
                  <a:srgbClr val="FFFFFF"/>
                </a:solidFill>
              </a:rPr>
              <a:t>(2-5</a:t>
            </a:r>
            <a:r>
              <a:rPr lang="zh-CN" altLang="en-US" sz="825">
                <a:solidFill>
                  <a:srgbClr val="FFFFFF"/>
                </a:solidFill>
              </a:rPr>
              <a:t>级</a:t>
            </a:r>
            <a:r>
              <a:rPr lang="en-US" altLang="zh-CN" sz="825">
                <a:solidFill>
                  <a:srgbClr val="FFFFFF"/>
                </a:solidFill>
              </a:rPr>
              <a:t>) :18pt  </a:t>
            </a:r>
          </a:p>
          <a:p>
            <a:pPr marL="257175" indent="-257175" algn="r" eaLnBrk="0" hangingPunct="0">
              <a:lnSpc>
                <a:spcPct val="125000"/>
              </a:lnSpc>
              <a:spcBef>
                <a:spcPct val="20000"/>
              </a:spcBef>
            </a:pPr>
            <a:r>
              <a:rPr lang="zh-CN" altLang="en-US" sz="825">
                <a:solidFill>
                  <a:srgbClr val="FFFFFF"/>
                </a:solidFill>
              </a:rPr>
              <a:t>颜色</a:t>
            </a:r>
            <a:r>
              <a:rPr lang="en-US" altLang="zh-CN" sz="825">
                <a:solidFill>
                  <a:srgbClr val="FFFFFF"/>
                </a:solidFill>
              </a:rPr>
              <a:t>:</a:t>
            </a:r>
            <a:r>
              <a:rPr lang="zh-CN" altLang="en-US" sz="825">
                <a:solidFill>
                  <a:srgbClr val="FFFFFF"/>
                </a:solidFill>
              </a:rPr>
              <a:t>黑色</a:t>
            </a:r>
          </a:p>
          <a:p>
            <a:pPr marL="257175" indent="-257175" algn="r" eaLnBrk="0" hangingPunct="0">
              <a:lnSpc>
                <a:spcPct val="125000"/>
              </a:lnSpc>
              <a:spcBef>
                <a:spcPct val="20000"/>
              </a:spcBef>
            </a:pPr>
            <a:r>
              <a:rPr lang="zh-CN" altLang="en-US" sz="825">
                <a:solidFill>
                  <a:srgbClr val="FFFFFF"/>
                </a:solidFill>
              </a:rPr>
              <a:t>内部使用字体 </a:t>
            </a:r>
            <a:r>
              <a:rPr lang="en-US" altLang="zh-CN" sz="825">
                <a:solidFill>
                  <a:srgbClr val="FFFFFF"/>
                </a:solidFill>
              </a:rPr>
              <a:t>:</a:t>
            </a:r>
          </a:p>
          <a:p>
            <a:pPr marL="257175" indent="-257175" algn="r" eaLnBrk="0" hangingPunct="0">
              <a:lnSpc>
                <a:spcPct val="125000"/>
              </a:lnSpc>
              <a:spcBef>
                <a:spcPct val="20000"/>
              </a:spcBef>
            </a:pPr>
            <a:r>
              <a:rPr lang="en-US" altLang="zh-CN" sz="825">
                <a:solidFill>
                  <a:srgbClr val="FFFFFF"/>
                </a:solidFill>
              </a:rPr>
              <a:t>FrutigerNext LT Regular</a:t>
            </a:r>
          </a:p>
          <a:p>
            <a:pPr marL="257175" indent="-257175" algn="r" eaLnBrk="0" hangingPunct="0">
              <a:lnSpc>
                <a:spcPct val="125000"/>
              </a:lnSpc>
              <a:spcBef>
                <a:spcPct val="20000"/>
              </a:spcBef>
            </a:pPr>
            <a:r>
              <a:rPr lang="zh-CN" altLang="en-US" sz="825">
                <a:solidFill>
                  <a:srgbClr val="FFFFFF"/>
                </a:solidFill>
              </a:rPr>
              <a:t>外部使用字体 </a:t>
            </a:r>
            <a:r>
              <a:rPr lang="en-US" altLang="zh-CN" sz="825">
                <a:solidFill>
                  <a:srgbClr val="FFFFFF"/>
                </a:solidFill>
              </a:rPr>
              <a:t>: Arial</a:t>
            </a:r>
          </a:p>
          <a:p>
            <a:pPr marL="257175" indent="-257175" algn="r" eaLnBrk="0" hangingPunct="0">
              <a:lnSpc>
                <a:spcPct val="75000"/>
              </a:lnSpc>
              <a:spcBef>
                <a:spcPct val="20000"/>
              </a:spcBef>
            </a:pPr>
            <a:endParaRPr lang="en-US" altLang="zh-CN" sz="825">
              <a:solidFill>
                <a:srgbClr val="FFFFFF"/>
              </a:solidFill>
            </a:endParaRPr>
          </a:p>
          <a:p>
            <a:pPr marL="257175" indent="-257175" algn="r" eaLnBrk="0" hangingPunct="0">
              <a:lnSpc>
                <a:spcPct val="125000"/>
              </a:lnSpc>
              <a:spcBef>
                <a:spcPct val="20000"/>
              </a:spcBef>
            </a:pPr>
            <a:r>
              <a:rPr lang="zh-CN" altLang="en-US" sz="825">
                <a:solidFill>
                  <a:srgbClr val="FFFFFF"/>
                </a:solidFill>
              </a:rPr>
              <a:t>中文正文</a:t>
            </a:r>
            <a:r>
              <a:rPr lang="en-US" altLang="zh-CN" sz="825">
                <a:solidFill>
                  <a:srgbClr val="FFFFFF"/>
                </a:solidFill>
              </a:rPr>
              <a:t>:18-20pt</a:t>
            </a:r>
          </a:p>
          <a:p>
            <a:pPr marL="257175" indent="-257175" algn="r" eaLnBrk="0" hangingPunct="0">
              <a:lnSpc>
                <a:spcPct val="125000"/>
              </a:lnSpc>
              <a:spcBef>
                <a:spcPct val="20000"/>
              </a:spcBef>
            </a:pPr>
            <a:r>
              <a:rPr lang="zh-CN" altLang="en-US" sz="825">
                <a:solidFill>
                  <a:srgbClr val="FFFFFF"/>
                </a:solidFill>
              </a:rPr>
              <a:t>子目录</a:t>
            </a:r>
            <a:r>
              <a:rPr lang="en-US" altLang="zh-CN" sz="825">
                <a:solidFill>
                  <a:srgbClr val="FFFFFF"/>
                </a:solidFill>
              </a:rPr>
              <a:t>(2-5</a:t>
            </a:r>
            <a:r>
              <a:rPr lang="zh-CN" altLang="en-US" sz="825">
                <a:solidFill>
                  <a:srgbClr val="FFFFFF"/>
                </a:solidFill>
              </a:rPr>
              <a:t>级</a:t>
            </a:r>
            <a:r>
              <a:rPr lang="en-US" altLang="zh-CN" sz="825">
                <a:solidFill>
                  <a:srgbClr val="FFFFFF"/>
                </a:solidFill>
              </a:rPr>
              <a:t>):18pt </a:t>
            </a:r>
            <a:endParaRPr lang="zh-CN" altLang="en-US" sz="825">
              <a:solidFill>
                <a:srgbClr val="FFFFFF"/>
              </a:solidFill>
            </a:endParaRPr>
          </a:p>
          <a:p>
            <a:pPr marL="257175" indent="-257175" algn="r" eaLnBrk="0" hangingPunct="0">
              <a:lnSpc>
                <a:spcPct val="125000"/>
              </a:lnSpc>
              <a:spcBef>
                <a:spcPct val="20000"/>
              </a:spcBef>
            </a:pPr>
            <a:r>
              <a:rPr lang="zh-CN" altLang="en-US" sz="825">
                <a:solidFill>
                  <a:srgbClr val="FFFFFF"/>
                </a:solidFill>
              </a:rPr>
              <a:t>颜色</a:t>
            </a:r>
            <a:r>
              <a:rPr lang="en-US" altLang="zh-CN" sz="825">
                <a:solidFill>
                  <a:srgbClr val="FFFFFF"/>
                </a:solidFill>
              </a:rPr>
              <a:t>:</a:t>
            </a:r>
            <a:r>
              <a:rPr lang="zh-CN" altLang="en-US" sz="825">
                <a:solidFill>
                  <a:srgbClr val="FFFFFF"/>
                </a:solidFill>
              </a:rPr>
              <a:t>黑色</a:t>
            </a:r>
          </a:p>
          <a:p>
            <a:pPr marL="257175" indent="-257175" algn="r" eaLnBrk="0" hangingPunct="0">
              <a:lnSpc>
                <a:spcPct val="125000"/>
              </a:lnSpc>
              <a:spcBef>
                <a:spcPct val="20000"/>
              </a:spcBef>
            </a:pPr>
            <a:r>
              <a:rPr lang="zh-CN" altLang="en-US" sz="825">
                <a:solidFill>
                  <a:srgbClr val="FFFFFF"/>
                </a:solidFill>
              </a:rPr>
              <a:t>字体</a:t>
            </a:r>
            <a:r>
              <a:rPr lang="en-US" altLang="zh-CN" sz="825">
                <a:solidFill>
                  <a:srgbClr val="FFFFFF"/>
                </a:solidFill>
              </a:rPr>
              <a:t>:</a:t>
            </a:r>
            <a:r>
              <a:rPr lang="zh-CN" altLang="en-US" sz="825">
                <a:solidFill>
                  <a:srgbClr val="FFFFFF"/>
                </a:solidFill>
              </a:rPr>
              <a:t>细黑体</a:t>
            </a:r>
            <a:r>
              <a:rPr lang="zh-CN" altLang="en-US" sz="825">
                <a:solidFill>
                  <a:srgbClr val="FFFFFF"/>
                </a:solidFill>
                <a:latin typeface="Arial" pitchFamily="34" charset="0"/>
              </a:rPr>
              <a:t> </a:t>
            </a:r>
          </a:p>
        </p:txBody>
      </p:sp>
      <p:grpSp>
        <p:nvGrpSpPr>
          <p:cNvPr id="11270" name="Group 11"/>
          <p:cNvGrpSpPr>
            <a:grpSpLocks/>
          </p:cNvGrpSpPr>
          <p:nvPr/>
        </p:nvGrpSpPr>
        <p:grpSpPr bwMode="auto">
          <a:xfrm>
            <a:off x="6993732" y="4682068"/>
            <a:ext cx="689372" cy="4298949"/>
            <a:chOff x="5839" y="2251"/>
            <a:chExt cx="579" cy="2031"/>
          </a:xfrm>
        </p:grpSpPr>
        <p:sp>
          <p:nvSpPr>
            <p:cNvPr id="11273" name="Rectangle 12"/>
            <p:cNvSpPr>
              <a:spLocks noChangeArrowheads="1"/>
            </p:cNvSpPr>
            <p:nvPr userDrawn="1"/>
          </p:nvSpPr>
          <p:spPr bwMode="auto">
            <a:xfrm>
              <a:off x="5839" y="3172"/>
              <a:ext cx="579" cy="174"/>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1274" name="Group 13"/>
            <p:cNvGrpSpPr>
              <a:grpSpLocks/>
            </p:cNvGrpSpPr>
            <p:nvPr userDrawn="1"/>
          </p:nvGrpSpPr>
          <p:grpSpPr bwMode="auto">
            <a:xfrm>
              <a:off x="5893" y="2387"/>
              <a:ext cx="466" cy="115"/>
              <a:chOff x="5893" y="2387"/>
              <a:chExt cx="466" cy="115"/>
            </a:xfrm>
          </p:grpSpPr>
          <p:sp>
            <p:nvSpPr>
              <p:cNvPr id="11335" name="Rectangle 14"/>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6" name="Rectangle 15"/>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7" name="Rectangle 16"/>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8" name="Rectangle 17"/>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5" name="Group 18"/>
            <p:cNvGrpSpPr>
              <a:grpSpLocks/>
            </p:cNvGrpSpPr>
            <p:nvPr userDrawn="1"/>
          </p:nvGrpSpPr>
          <p:grpSpPr bwMode="auto">
            <a:xfrm>
              <a:off x="5893" y="2523"/>
              <a:ext cx="466" cy="115"/>
              <a:chOff x="5893" y="2523"/>
              <a:chExt cx="466" cy="115"/>
            </a:xfrm>
          </p:grpSpPr>
          <p:sp>
            <p:nvSpPr>
              <p:cNvPr id="11331" name="Rectangle 19"/>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2" name="Rectangle 20"/>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3" name="Rectangle 21"/>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4" name="Rectangle 22"/>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6" name="Group 23"/>
            <p:cNvGrpSpPr>
              <a:grpSpLocks/>
            </p:cNvGrpSpPr>
            <p:nvPr userDrawn="1"/>
          </p:nvGrpSpPr>
          <p:grpSpPr bwMode="auto">
            <a:xfrm>
              <a:off x="5893" y="2659"/>
              <a:ext cx="466" cy="115"/>
              <a:chOff x="5893" y="2659"/>
              <a:chExt cx="466" cy="115"/>
            </a:xfrm>
          </p:grpSpPr>
          <p:sp>
            <p:nvSpPr>
              <p:cNvPr id="11327" name="Rectangle 24"/>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8" name="Rectangle 25"/>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9" name="Rectangle 26"/>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0" name="Rectangle 27"/>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7" name="Group 28"/>
            <p:cNvGrpSpPr>
              <a:grpSpLocks/>
            </p:cNvGrpSpPr>
            <p:nvPr userDrawn="1"/>
          </p:nvGrpSpPr>
          <p:grpSpPr bwMode="auto">
            <a:xfrm>
              <a:off x="5893" y="2251"/>
              <a:ext cx="466" cy="119"/>
              <a:chOff x="5893" y="2251"/>
              <a:chExt cx="466" cy="119"/>
            </a:xfrm>
          </p:grpSpPr>
          <p:sp>
            <p:nvSpPr>
              <p:cNvPr id="11323" name="Rectangle 29"/>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4" name="Rectangle 30"/>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5" name="Rectangle 31"/>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6" name="Rectangle 32"/>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8" name="Group 33"/>
            <p:cNvGrpSpPr>
              <a:grpSpLocks/>
            </p:cNvGrpSpPr>
            <p:nvPr userDrawn="1"/>
          </p:nvGrpSpPr>
          <p:grpSpPr bwMode="auto">
            <a:xfrm>
              <a:off x="5893" y="2886"/>
              <a:ext cx="466" cy="115"/>
              <a:chOff x="5893" y="2886"/>
              <a:chExt cx="466" cy="115"/>
            </a:xfrm>
          </p:grpSpPr>
          <p:sp>
            <p:nvSpPr>
              <p:cNvPr id="11319" name="Rectangle 34"/>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0" name="Rectangle 35"/>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1" name="Rectangle 36"/>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2" name="Rectangle 37"/>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9" name="Group 38"/>
            <p:cNvGrpSpPr>
              <a:grpSpLocks/>
            </p:cNvGrpSpPr>
            <p:nvPr userDrawn="1"/>
          </p:nvGrpSpPr>
          <p:grpSpPr bwMode="auto">
            <a:xfrm>
              <a:off x="5893" y="3022"/>
              <a:ext cx="466" cy="115"/>
              <a:chOff x="5893" y="3022"/>
              <a:chExt cx="466" cy="115"/>
            </a:xfrm>
          </p:grpSpPr>
          <p:sp>
            <p:nvSpPr>
              <p:cNvPr id="11315" name="Rectangle 39"/>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6" name="Rectangle 40"/>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7" name="Rectangle 41"/>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8" name="Rectangle 42"/>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0" name="Group 43"/>
            <p:cNvGrpSpPr>
              <a:grpSpLocks/>
            </p:cNvGrpSpPr>
            <p:nvPr userDrawn="1"/>
          </p:nvGrpSpPr>
          <p:grpSpPr bwMode="auto">
            <a:xfrm>
              <a:off x="5893" y="3158"/>
              <a:ext cx="466" cy="115"/>
              <a:chOff x="5893" y="3158"/>
              <a:chExt cx="466" cy="115"/>
            </a:xfrm>
          </p:grpSpPr>
          <p:sp>
            <p:nvSpPr>
              <p:cNvPr id="11311" name="Rectangle 44"/>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2" name="Rectangle 45"/>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3" name="Rectangle 46"/>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4" name="Rectangle 47"/>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1" name="Group 48"/>
            <p:cNvGrpSpPr>
              <a:grpSpLocks/>
            </p:cNvGrpSpPr>
            <p:nvPr userDrawn="1"/>
          </p:nvGrpSpPr>
          <p:grpSpPr bwMode="auto">
            <a:xfrm>
              <a:off x="5893" y="3385"/>
              <a:ext cx="466" cy="115"/>
              <a:chOff x="5893" y="3385"/>
              <a:chExt cx="466" cy="115"/>
            </a:xfrm>
          </p:grpSpPr>
          <p:sp>
            <p:nvSpPr>
              <p:cNvPr id="11307" name="Rectangle 49"/>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8" name="Rectangle 50"/>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9" name="Rectangle 51"/>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0" name="Rectangle 52"/>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2" name="Group 53"/>
            <p:cNvGrpSpPr>
              <a:grpSpLocks/>
            </p:cNvGrpSpPr>
            <p:nvPr userDrawn="1"/>
          </p:nvGrpSpPr>
          <p:grpSpPr bwMode="auto">
            <a:xfrm>
              <a:off x="5893" y="3521"/>
              <a:ext cx="466" cy="115"/>
              <a:chOff x="5893" y="3521"/>
              <a:chExt cx="466" cy="115"/>
            </a:xfrm>
          </p:grpSpPr>
          <p:sp>
            <p:nvSpPr>
              <p:cNvPr id="11303" name="Rectangle 54"/>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4" name="Rectangle 55"/>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5" name="Rectangle 56"/>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6" name="Rectangle 57"/>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3" name="Group 58"/>
            <p:cNvGrpSpPr>
              <a:grpSpLocks/>
            </p:cNvGrpSpPr>
            <p:nvPr userDrawn="1"/>
          </p:nvGrpSpPr>
          <p:grpSpPr bwMode="auto">
            <a:xfrm>
              <a:off x="5893" y="3657"/>
              <a:ext cx="466" cy="115"/>
              <a:chOff x="5893" y="3657"/>
              <a:chExt cx="466" cy="115"/>
            </a:xfrm>
          </p:grpSpPr>
          <p:sp>
            <p:nvSpPr>
              <p:cNvPr id="11299" name="Rectangle 59"/>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0" name="Rectangle 60"/>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1" name="Rectangle 61"/>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2" name="Rectangle 62"/>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4" name="Group 63"/>
            <p:cNvGrpSpPr>
              <a:grpSpLocks/>
            </p:cNvGrpSpPr>
            <p:nvPr userDrawn="1"/>
          </p:nvGrpSpPr>
          <p:grpSpPr bwMode="auto">
            <a:xfrm>
              <a:off x="5893" y="3884"/>
              <a:ext cx="466" cy="115"/>
              <a:chOff x="5893" y="3884"/>
              <a:chExt cx="466" cy="115"/>
            </a:xfrm>
          </p:grpSpPr>
          <p:sp>
            <p:nvSpPr>
              <p:cNvPr id="11295" name="Rectangle 64"/>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6" name="Rectangle 65"/>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7" name="Rectangle 66"/>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8" name="Rectangle 67"/>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5" name="Group 68"/>
            <p:cNvGrpSpPr>
              <a:grpSpLocks/>
            </p:cNvGrpSpPr>
            <p:nvPr userDrawn="1"/>
          </p:nvGrpSpPr>
          <p:grpSpPr bwMode="auto">
            <a:xfrm>
              <a:off x="5893" y="4026"/>
              <a:ext cx="466" cy="115"/>
              <a:chOff x="5893" y="4026"/>
              <a:chExt cx="466" cy="115"/>
            </a:xfrm>
          </p:grpSpPr>
          <p:sp>
            <p:nvSpPr>
              <p:cNvPr id="11291" name="Rectangle 69"/>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2" name="Rectangle 70"/>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3" name="Rectangle 71"/>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4" name="Rectangle 72"/>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6" name="Group 73"/>
            <p:cNvGrpSpPr>
              <a:grpSpLocks/>
            </p:cNvGrpSpPr>
            <p:nvPr userDrawn="1"/>
          </p:nvGrpSpPr>
          <p:grpSpPr bwMode="auto">
            <a:xfrm>
              <a:off x="5893" y="4167"/>
              <a:ext cx="466" cy="115"/>
              <a:chOff x="5893" y="4167"/>
              <a:chExt cx="466" cy="115"/>
            </a:xfrm>
          </p:grpSpPr>
          <p:sp>
            <p:nvSpPr>
              <p:cNvPr id="11287" name="Rectangle 74"/>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8" name="Rectangle 75"/>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9" name="Rectangle 76"/>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0" name="Rectangle 77"/>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1271" name="Rectangle 78"/>
          <p:cNvSpPr>
            <a:spLocks noChangeArrowheads="1"/>
          </p:cNvSpPr>
          <p:nvPr/>
        </p:nvSpPr>
        <p:spPr bwMode="auto">
          <a:xfrm>
            <a:off x="6938963" y="1788584"/>
            <a:ext cx="894160" cy="130486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0093" tIns="30047" rIns="60093" bIns="30047">
            <a:spAutoFit/>
          </a:bodyPr>
          <a:lstStyle/>
          <a:p>
            <a:pPr eaLnBrk="0" hangingPunct="0">
              <a:lnSpc>
                <a:spcPct val="120000"/>
              </a:lnSpc>
              <a:spcBef>
                <a:spcPct val="20000"/>
              </a:spcBef>
            </a:pPr>
            <a:r>
              <a:rPr lang="zh-CN" altLang="en-US" sz="825">
                <a:solidFill>
                  <a:srgbClr val="FFFFFF"/>
                </a:solidFill>
              </a:rPr>
              <a:t>配色参考方案：</a:t>
            </a:r>
          </a:p>
          <a:p>
            <a:pPr eaLnBrk="0" hangingPunct="0">
              <a:lnSpc>
                <a:spcPct val="120000"/>
              </a:lnSpc>
              <a:spcBef>
                <a:spcPct val="20000"/>
              </a:spcBef>
            </a:pPr>
            <a:r>
              <a:rPr lang="zh-CN" altLang="en-US" sz="825">
                <a:solidFill>
                  <a:srgbClr val="FFFFFF"/>
                </a:solidFill>
              </a:rPr>
              <a:t>建议同一页面内不超过四种颜色，以下是</a:t>
            </a:r>
            <a:r>
              <a:rPr lang="en-US" altLang="zh-CN" sz="825">
                <a:solidFill>
                  <a:srgbClr val="FFFFFF"/>
                </a:solidFill>
              </a:rPr>
              <a:t>13</a:t>
            </a:r>
            <a:r>
              <a:rPr lang="zh-CN" altLang="en-US" sz="825">
                <a:solidFill>
                  <a:srgbClr val="FFFFFF"/>
                </a:solidFill>
              </a:rPr>
              <a:t>组配色方案，同一页面内只选择一组使用。（仅供参考）</a:t>
            </a:r>
          </a:p>
        </p:txBody>
      </p:sp>
      <p:sp>
        <p:nvSpPr>
          <p:cNvPr id="11272" name="Rectangle 79"/>
          <p:cNvSpPr>
            <a:spLocks noChangeArrowheads="1"/>
          </p:cNvSpPr>
          <p:nvPr/>
        </p:nvSpPr>
        <p:spPr bwMode="auto">
          <a:xfrm>
            <a:off x="6938963" y="10585"/>
            <a:ext cx="840581" cy="51414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0093" tIns="30047" rIns="60093" bIns="30047">
            <a:spAutoFit/>
          </a:bodyPr>
          <a:lstStyle/>
          <a:p>
            <a:pPr>
              <a:lnSpc>
                <a:spcPct val="120000"/>
              </a:lnSpc>
              <a:spcBef>
                <a:spcPct val="20000"/>
              </a:spcBef>
            </a:pPr>
            <a:r>
              <a:rPr lang="zh-CN" altLang="en-US" sz="825">
                <a:solidFill>
                  <a:srgbClr val="FFFFFF"/>
                </a:solidFill>
              </a:rPr>
              <a:t>客户或者合作伙伴的标志放在右上角</a:t>
            </a:r>
            <a:r>
              <a:rPr lang="en-US" altLang="zh-CN" sz="825">
                <a:solidFill>
                  <a:srgbClr val="FFFFFF"/>
                </a:solidFill>
              </a:rPr>
              <a:t>.</a:t>
            </a:r>
            <a:endParaRPr lang="zh-CN" altLang="en-US" sz="825">
              <a:solidFill>
                <a:srgbClr val="FFFFFF"/>
              </a:solidFill>
            </a:endParaRPr>
          </a:p>
        </p:txBody>
      </p:sp>
      <p:sp>
        <p:nvSpPr>
          <p:cNvPr id="75" name="TextBox 74"/>
          <p:cNvSpPr txBox="1"/>
          <p:nvPr/>
        </p:nvSpPr>
        <p:spPr>
          <a:xfrm>
            <a:off x="566738" y="6011334"/>
            <a:ext cx="5724525" cy="958339"/>
          </a:xfrm>
          <a:prstGeom prst="rect">
            <a:avLst/>
          </a:prstGeom>
          <a:noFill/>
        </p:spPr>
        <p:txBody>
          <a:bodyPr wrap="square" rtlCol="0">
            <a:spAutoFit/>
          </a:bodyPr>
          <a:lstStyle/>
          <a:p>
            <a:pPr algn="just">
              <a:lnSpc>
                <a:spcPct val="100000"/>
              </a:lnSpc>
            </a:pPr>
            <a:r>
              <a:rPr lang="en-US" altLang="zh-CN" sz="938" b="1" kern="1200" dirty="0" smtClean="0">
                <a:solidFill>
                  <a:schemeClr val="tx1"/>
                </a:solidFill>
                <a:effectLst/>
                <a:latin typeface="FrutigerNext LT Regular" pitchFamily="34" charset="0"/>
                <a:ea typeface="宋体" charset="-122"/>
                <a:cs typeface="+mn-cs"/>
              </a:rPr>
              <a:t>Copyright©2011 Huawei Technologies Co., Ltd. All Rights Reserved.</a:t>
            </a:r>
            <a:endParaRPr lang="zh-CN" altLang="zh-CN" sz="938" kern="1200" dirty="0" smtClean="0">
              <a:solidFill>
                <a:schemeClr val="tx1"/>
              </a:solidFill>
              <a:effectLst/>
              <a:latin typeface="FrutigerNext LT Regular" pitchFamily="34" charset="0"/>
              <a:ea typeface="宋体" charset="-122"/>
              <a:cs typeface="+mn-cs"/>
            </a:endParaRPr>
          </a:p>
          <a:p>
            <a:pPr algn="just">
              <a:lnSpc>
                <a:spcPct val="100000"/>
              </a:lnSpc>
            </a:pPr>
            <a:r>
              <a:rPr lang="en-US" altLang="zh-CN" sz="938" kern="1200" dirty="0" smtClean="0">
                <a:solidFill>
                  <a:schemeClr val="tx1"/>
                </a:solidFill>
                <a:effectLst/>
                <a:latin typeface="FrutigerNext LT Regular" pitchFamily="34" charset="0"/>
                <a:ea typeface="宋体" charset="-122"/>
                <a:cs typeface="+mn-cs"/>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938" kern="1200" dirty="0">
              <a:solidFill>
                <a:schemeClr val="tx1"/>
              </a:solidFill>
              <a:effectLst/>
              <a:latin typeface="FrutigerNext LT Regular" pitchFamily="34" charset="0"/>
              <a:ea typeface="宋体" charset="-122"/>
              <a:cs typeface="+mn-cs"/>
            </a:endParaRPr>
          </a:p>
        </p:txBody>
      </p:sp>
      <p:sp>
        <p:nvSpPr>
          <p:cNvPr id="78" name="Text Box 7"/>
          <p:cNvSpPr txBox="1">
            <a:spLocks noChangeArrowheads="1"/>
          </p:cNvSpPr>
          <p:nvPr/>
        </p:nvSpPr>
        <p:spPr bwMode="auto">
          <a:xfrm>
            <a:off x="2400795" y="3558117"/>
            <a:ext cx="2056410" cy="5710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62586" tIns="31293" rIns="62586" bIns="31293">
            <a:spAutoFit/>
          </a:bodyPr>
          <a:lstStyle>
            <a:lvl1pPr defTabSz="835025" eaLnBrk="0" hangingPunct="0">
              <a:defRPr>
                <a:solidFill>
                  <a:schemeClr val="tx1"/>
                </a:solidFill>
                <a:latin typeface="Calibri" pitchFamily="34" charset="0"/>
                <a:ea typeface="宋体" pitchFamily="2" charset="-122"/>
              </a:defRPr>
            </a:lvl1pPr>
            <a:lvl2pPr marL="742950" indent="-285750" defTabSz="835025" eaLnBrk="0" hangingPunct="0">
              <a:defRPr>
                <a:solidFill>
                  <a:schemeClr val="tx1"/>
                </a:solidFill>
                <a:latin typeface="Calibri" pitchFamily="34" charset="0"/>
                <a:ea typeface="宋体" pitchFamily="2" charset="-122"/>
              </a:defRPr>
            </a:lvl2pPr>
            <a:lvl3pPr marL="1143000" indent="-228600" defTabSz="835025" eaLnBrk="0" hangingPunct="0">
              <a:defRPr>
                <a:solidFill>
                  <a:schemeClr val="tx1"/>
                </a:solidFill>
                <a:latin typeface="Calibri" pitchFamily="34" charset="0"/>
                <a:ea typeface="宋体" pitchFamily="2" charset="-122"/>
              </a:defRPr>
            </a:lvl3pPr>
            <a:lvl4pPr marL="1600200" indent="-228600" defTabSz="835025" eaLnBrk="0" hangingPunct="0">
              <a:defRPr>
                <a:solidFill>
                  <a:schemeClr val="tx1"/>
                </a:solidFill>
                <a:latin typeface="Calibri" pitchFamily="34" charset="0"/>
                <a:ea typeface="宋体" pitchFamily="2" charset="-122"/>
              </a:defRPr>
            </a:lvl4pPr>
            <a:lvl5pPr marL="2057400" indent="-228600" defTabSz="835025" eaLnBrk="0" hangingPunct="0">
              <a:defRPr>
                <a:solidFill>
                  <a:schemeClr val="tx1"/>
                </a:solidFill>
                <a:latin typeface="Calibri" pitchFamily="34" charset="0"/>
                <a:ea typeface="宋体" pitchFamily="2"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pitchFamily="2" charset="-122"/>
              </a:defRPr>
            </a:lvl9pPr>
          </a:lstStyle>
          <a:p>
            <a:pPr algn="ctr">
              <a:defRPr/>
            </a:pPr>
            <a:r>
              <a:rPr lang="en-US" altLang="zh-CN" sz="3300" dirty="0" smtClean="0">
                <a:solidFill>
                  <a:srgbClr val="990000"/>
                </a:solidFill>
                <a:latin typeface="+mn-lt"/>
                <a:ea typeface="MS PGothic" pitchFamily="34" charset="-128"/>
              </a:rPr>
              <a:t>Thank you</a:t>
            </a:r>
          </a:p>
        </p:txBody>
      </p:sp>
      <p:sp>
        <p:nvSpPr>
          <p:cNvPr id="79" name="Text Box 8"/>
          <p:cNvSpPr txBox="1">
            <a:spLocks noChangeArrowheads="1"/>
          </p:cNvSpPr>
          <p:nvPr/>
        </p:nvSpPr>
        <p:spPr bwMode="auto">
          <a:xfrm>
            <a:off x="2367420" y="4572001"/>
            <a:ext cx="2123159" cy="3632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62586" tIns="31293" rIns="62586" bIns="31293">
            <a:spAutoFit/>
          </a:bodyPr>
          <a:lstStyle>
            <a:lvl1pPr defTabSz="835025" eaLnBrk="0" hangingPunct="0">
              <a:defRPr>
                <a:solidFill>
                  <a:schemeClr val="tx1"/>
                </a:solidFill>
                <a:latin typeface="Calibri" pitchFamily="34" charset="0"/>
                <a:ea typeface="宋体" charset="-122"/>
              </a:defRPr>
            </a:lvl1pPr>
            <a:lvl2pPr marL="742950" indent="-285750" defTabSz="835025" eaLnBrk="0" hangingPunct="0">
              <a:defRPr>
                <a:solidFill>
                  <a:schemeClr val="tx1"/>
                </a:solidFill>
                <a:latin typeface="Calibri" pitchFamily="34" charset="0"/>
                <a:ea typeface="宋体" charset="-122"/>
              </a:defRPr>
            </a:lvl2pPr>
            <a:lvl3pPr marL="1143000" indent="-228600" defTabSz="835025" eaLnBrk="0" hangingPunct="0">
              <a:defRPr>
                <a:solidFill>
                  <a:schemeClr val="tx1"/>
                </a:solidFill>
                <a:latin typeface="Calibri" pitchFamily="34" charset="0"/>
                <a:ea typeface="宋体" charset="-122"/>
              </a:defRPr>
            </a:lvl3pPr>
            <a:lvl4pPr marL="1600200" indent="-228600" defTabSz="835025" eaLnBrk="0" hangingPunct="0">
              <a:defRPr>
                <a:solidFill>
                  <a:schemeClr val="tx1"/>
                </a:solidFill>
                <a:latin typeface="Calibri" pitchFamily="34" charset="0"/>
                <a:ea typeface="宋体" charset="-122"/>
              </a:defRPr>
            </a:lvl4pPr>
            <a:lvl5pPr marL="2057400" indent="-228600" defTabSz="835025" eaLnBrk="0" hangingPunct="0">
              <a:defRPr>
                <a:solidFill>
                  <a:schemeClr val="tx1"/>
                </a:solidFill>
                <a:latin typeface="Calibri" pitchFamily="34" charset="0"/>
                <a:ea typeface="宋体"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charset="-122"/>
              </a:defRPr>
            </a:lvl9pPr>
          </a:lstStyle>
          <a:p>
            <a:pPr algn="ctr"/>
            <a:r>
              <a:rPr lang="en-US" altLang="zh-CN" sz="1950" dirty="0">
                <a:solidFill>
                  <a:srgbClr val="666666"/>
                </a:solidFill>
                <a:latin typeface="+mn-lt"/>
                <a:ea typeface="ＭＳ Ｐゴシック" pitchFamily="34" charset="-128"/>
              </a:rPr>
              <a:t>www.huawei.com</a:t>
            </a:r>
            <a:endParaRPr lang="en-US" altLang="zh-CN" sz="1950" dirty="0">
              <a:solidFill>
                <a:srgbClr val="990000"/>
              </a:solidFill>
              <a:latin typeface="+mn-lt"/>
              <a:ea typeface="ＭＳ Ｐゴシック" pitchFamily="34" charset="-128"/>
            </a:endParaRPr>
          </a:p>
        </p:txBody>
      </p:sp>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2400" b="1">
          <a:solidFill>
            <a:srgbClr val="990000"/>
          </a:solidFill>
          <a:latin typeface="+mj-lt"/>
          <a:ea typeface="+mj-ea"/>
          <a:cs typeface="+mj-cs"/>
        </a:defRPr>
      </a:lvl1pPr>
      <a:lvl2pPr algn="l" rtl="0" eaLnBrk="0" fontAlgn="base" hangingPunct="0">
        <a:spcBef>
          <a:spcPct val="0"/>
        </a:spcBef>
        <a:spcAft>
          <a:spcPct val="0"/>
        </a:spcAft>
        <a:defRPr sz="2400"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2400"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2400"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2400" b="1">
          <a:solidFill>
            <a:srgbClr val="990000"/>
          </a:solidFill>
          <a:latin typeface="FrutigerNext LT Medium" pitchFamily="34" charset="0"/>
          <a:ea typeface="华文细黑" pitchFamily="2" charset="-122"/>
          <a:cs typeface="宋体" charset="-122"/>
        </a:defRPr>
      </a:lvl5pPr>
      <a:lvl6pPr marL="342900"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宋体" charset="-122"/>
        </a:defRPr>
      </a:lvl6pPr>
      <a:lvl7pPr marL="685800"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宋体" charset="-122"/>
        </a:defRPr>
      </a:lvl7pPr>
      <a:lvl8pPr marL="1028700"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宋体" charset="-122"/>
        </a:defRPr>
      </a:lvl8pPr>
      <a:lvl9pPr marL="1371600"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宋体" charset="-122"/>
        </a:defRPr>
      </a:lvl9pPr>
    </p:titleStyle>
    <p:bodyStyle>
      <a:lvl1pPr marL="257175" indent="-257175" algn="l" rtl="0" eaLnBrk="0" fontAlgn="base" hangingPunct="0">
        <a:spcBef>
          <a:spcPct val="20000"/>
        </a:spcBef>
        <a:spcAft>
          <a:spcPct val="0"/>
        </a:spcAft>
        <a:buClr>
          <a:srgbClr val="990000"/>
        </a:buClr>
        <a:buChar char="•"/>
        <a:defRPr sz="1800" b="1">
          <a:solidFill>
            <a:schemeClr val="tx1"/>
          </a:solidFill>
          <a:latin typeface="+mn-lt"/>
          <a:ea typeface="+mn-ea"/>
          <a:cs typeface="+mn-cs"/>
        </a:defRPr>
      </a:lvl1pPr>
      <a:lvl2pPr marL="557213" indent="-214313" algn="l" rtl="0" eaLnBrk="0" fontAlgn="base" hangingPunct="0">
        <a:spcBef>
          <a:spcPct val="20000"/>
        </a:spcBef>
        <a:spcAft>
          <a:spcPct val="0"/>
        </a:spcAft>
        <a:buFont typeface="Arial" pitchFamily="34" charset="0"/>
        <a:buChar char="›"/>
        <a:defRPr sz="1500">
          <a:solidFill>
            <a:schemeClr val="tx1"/>
          </a:solidFill>
          <a:latin typeface="+mn-lt"/>
          <a:ea typeface="+mn-ea"/>
          <a:cs typeface="+mn-cs"/>
        </a:defRPr>
      </a:lvl2pPr>
      <a:lvl3pPr marL="857250" indent="-17145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200150" indent="-171450" algn="l" rtl="0" eaLnBrk="0" fontAlgn="base" hangingPunct="0">
        <a:spcBef>
          <a:spcPct val="20000"/>
        </a:spcBef>
        <a:spcAft>
          <a:spcPct val="0"/>
        </a:spcAft>
        <a:buChar char="–"/>
        <a:defRPr sz="1200">
          <a:solidFill>
            <a:schemeClr val="tx1"/>
          </a:solidFill>
          <a:latin typeface="+mn-lt"/>
          <a:ea typeface="+mn-ea"/>
          <a:cs typeface="+mn-cs"/>
        </a:defRPr>
      </a:lvl4pPr>
      <a:lvl5pPr marL="1543050" indent="-171450" algn="l" rtl="0" eaLnBrk="0" fontAlgn="base" hangingPunct="0">
        <a:spcBef>
          <a:spcPct val="20000"/>
        </a:spcBef>
        <a:spcAft>
          <a:spcPct val="0"/>
        </a:spcAft>
        <a:buFont typeface="Arial" pitchFamily="34" charset="0"/>
        <a:buChar char="~"/>
        <a:defRPr sz="1200">
          <a:solidFill>
            <a:schemeClr val="tx1"/>
          </a:solidFill>
          <a:latin typeface="+mn-lt"/>
          <a:ea typeface="+mn-ea"/>
          <a:cs typeface="+mn-cs"/>
        </a:defRPr>
      </a:lvl5pPr>
      <a:lvl6pPr marL="1885950" indent="-171450" algn="l" rtl="0" eaLnBrk="1" fontAlgn="base" hangingPunct="1">
        <a:spcBef>
          <a:spcPct val="20000"/>
        </a:spcBef>
        <a:spcAft>
          <a:spcPct val="0"/>
        </a:spcAft>
        <a:buFont typeface="Arial" charset="0"/>
        <a:buChar char="~"/>
        <a:defRPr sz="1200">
          <a:solidFill>
            <a:schemeClr val="tx1"/>
          </a:solidFill>
          <a:latin typeface="+mn-lt"/>
          <a:ea typeface="+mn-ea"/>
          <a:cs typeface="+mn-cs"/>
        </a:defRPr>
      </a:lvl6pPr>
      <a:lvl7pPr marL="2228850" indent="-171450" algn="l" rtl="0" eaLnBrk="1" fontAlgn="base" hangingPunct="1">
        <a:spcBef>
          <a:spcPct val="20000"/>
        </a:spcBef>
        <a:spcAft>
          <a:spcPct val="0"/>
        </a:spcAft>
        <a:buFont typeface="Arial" charset="0"/>
        <a:buChar char="~"/>
        <a:defRPr sz="1200">
          <a:solidFill>
            <a:schemeClr val="tx1"/>
          </a:solidFill>
          <a:latin typeface="+mn-lt"/>
          <a:ea typeface="+mn-ea"/>
          <a:cs typeface="+mn-cs"/>
        </a:defRPr>
      </a:lvl7pPr>
      <a:lvl8pPr marL="2571750" indent="-171450" algn="l" rtl="0" eaLnBrk="1" fontAlgn="base" hangingPunct="1">
        <a:spcBef>
          <a:spcPct val="20000"/>
        </a:spcBef>
        <a:spcAft>
          <a:spcPct val="0"/>
        </a:spcAft>
        <a:buFont typeface="Arial" charset="0"/>
        <a:buChar char="~"/>
        <a:defRPr sz="1200">
          <a:solidFill>
            <a:schemeClr val="tx1"/>
          </a:solidFill>
          <a:latin typeface="+mn-lt"/>
          <a:ea typeface="+mn-ea"/>
          <a:cs typeface="+mn-cs"/>
        </a:defRPr>
      </a:lvl8pPr>
      <a:lvl9pPr marL="2914650" indent="-171450" algn="l" rtl="0" eaLnBrk="1" fontAlgn="base" hangingPunct="1">
        <a:spcBef>
          <a:spcPct val="20000"/>
        </a:spcBef>
        <a:spcAft>
          <a:spcPct val="0"/>
        </a:spcAft>
        <a:buFont typeface="Arial" charset="0"/>
        <a:buChar char="~"/>
        <a:defRPr sz="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6.xml"/><Relationship Id="rId5" Type="http://schemas.openxmlformats.org/officeDocument/2006/relationships/chart" Target="../charts/chart4.xml"/><Relationship Id="rId4"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5" name="矩形 4"/>
          <p:cNvSpPr/>
          <p:nvPr/>
        </p:nvSpPr>
        <p:spPr bwMode="auto">
          <a:xfrm>
            <a:off x="0" y="8253044"/>
            <a:ext cx="6858000" cy="900043"/>
          </a:xfrm>
          <a:prstGeom prst="rect">
            <a:avLst/>
          </a:prstGeom>
          <a:solidFill>
            <a:srgbClr val="0070C0"/>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6" name="矩形 5"/>
          <p:cNvSpPr/>
          <p:nvPr/>
        </p:nvSpPr>
        <p:spPr bwMode="auto">
          <a:xfrm>
            <a:off x="89384" y="437666"/>
            <a:ext cx="6669360" cy="720080"/>
          </a:xfrm>
          <a:prstGeom prst="rect">
            <a:avLst/>
          </a:prstGeom>
          <a:noFill/>
          <a:ln>
            <a:noFill/>
          </a:ln>
          <a:effectLst/>
          <a:extLst/>
        </p:spPr>
        <p:txBody>
          <a:bodyPr vert="horz" wrap="square" lIns="91440" tIns="45720" rIns="91440" bIns="45720" numCol="1" rtlCol="0" anchor="t" anchorCtr="0" compatLnSpc="1">
            <a:prstTxWarp prst="textNoShape">
              <a:avLst/>
            </a:prstTxWarp>
          </a:bodyPr>
          <a:lstStyle/>
          <a:p>
            <a:r>
              <a:rPr lang="zh-CN" altLang="en-US" sz="900" b="1" dirty="0">
                <a:solidFill>
                  <a:schemeClr val="bg1"/>
                </a:solidFill>
                <a:latin typeface="微软雅黑" panose="020B0503020204020204" pitchFamily="34" charset="-122"/>
                <a:ea typeface="微软雅黑" panose="020B0503020204020204" pitchFamily="34" charset="-122"/>
              </a:rPr>
              <a:t>项目任务</a:t>
            </a:r>
          </a:p>
          <a:p>
            <a:pPr marL="228600" indent="-228600">
              <a:buFont typeface="+mj-lt"/>
              <a:buAutoNum type="arabicPeriod"/>
            </a:pPr>
            <a:r>
              <a:rPr lang="zh-CN" altLang="en-US" sz="700" dirty="0">
                <a:solidFill>
                  <a:schemeClr val="bg1"/>
                </a:solidFill>
                <a:latin typeface="微软雅黑" panose="020B0503020204020204" pitchFamily="34" charset="-122"/>
                <a:ea typeface="微软雅黑" panose="020B0503020204020204" pitchFamily="34" charset="-122"/>
              </a:rPr>
              <a:t>请结合本咖啡店的业务，对当前的具体问题进行分析。目前我们提供给你的问题是 “给咖啡店提供下个月经营策略”，当然你也可以根据自己的兴趣提出其他的问题。</a:t>
            </a:r>
          </a:p>
          <a:p>
            <a:pPr marL="228600" indent="-228600">
              <a:buFont typeface="+mj-lt"/>
              <a:buAutoNum type="arabicPeriod"/>
            </a:pPr>
            <a:r>
              <a:rPr lang="zh-CN" altLang="en-US" sz="700" dirty="0">
                <a:solidFill>
                  <a:schemeClr val="bg1"/>
                </a:solidFill>
                <a:latin typeface="微软雅黑" panose="020B0503020204020204" pitchFamily="34" charset="-122"/>
                <a:ea typeface="微软雅黑" panose="020B0503020204020204" pitchFamily="34" charset="-122"/>
              </a:rPr>
              <a:t>请根据你需要作出的决策，思考你需要哪些信息。请对关于这些信息的思考进行简要文字记录。</a:t>
            </a:r>
          </a:p>
          <a:p>
            <a:pPr marL="228600" indent="-228600">
              <a:buFont typeface="+mj-lt"/>
              <a:buAutoNum type="arabicPeriod"/>
            </a:pPr>
            <a:r>
              <a:rPr lang="zh-CN" altLang="en-US" sz="700" dirty="0">
                <a:solidFill>
                  <a:schemeClr val="bg1"/>
                </a:solidFill>
                <a:latin typeface="微软雅黑" panose="020B0503020204020204" pitchFamily="34" charset="-122"/>
                <a:ea typeface="微软雅黑" panose="020B0503020204020204" pitchFamily="34" charset="-122"/>
              </a:rPr>
              <a:t>请从现有的数据找到需要的一部分数据使用电子表格工具进行分析，来挖掘出你需要的信息（至少三条），并进行可视化的展示。</a:t>
            </a:r>
          </a:p>
          <a:p>
            <a:pPr marL="228600" indent="-228600">
              <a:buFont typeface="+mj-lt"/>
              <a:buAutoNum type="arabicPeriod"/>
            </a:pPr>
            <a:r>
              <a:rPr lang="zh-CN" altLang="en-US" sz="700" dirty="0">
                <a:solidFill>
                  <a:schemeClr val="bg1"/>
                </a:solidFill>
                <a:latin typeface="微软雅黑" panose="020B0503020204020204" pitchFamily="34" charset="-122"/>
                <a:ea typeface="微软雅黑" panose="020B0503020204020204" pitchFamily="34" charset="-122"/>
              </a:rPr>
              <a:t>作出你的决策。</a:t>
            </a:r>
          </a:p>
        </p:txBody>
      </p:sp>
      <p:graphicFrame>
        <p:nvGraphicFramePr>
          <p:cNvPr id="7" name="表格 6"/>
          <p:cNvGraphicFramePr>
            <a:graphicFrameLocks noGrp="1"/>
          </p:cNvGraphicFramePr>
          <p:nvPr>
            <p:extLst>
              <p:ext uri="{D42A27DB-BD31-4B8C-83A1-F6EECF244321}">
                <p14:modId xmlns:p14="http://schemas.microsoft.com/office/powerpoint/2010/main" val="3021776668"/>
              </p:ext>
            </p:extLst>
          </p:nvPr>
        </p:nvGraphicFramePr>
        <p:xfrm>
          <a:off x="89383" y="1215452"/>
          <a:ext cx="6669361" cy="1036320"/>
        </p:xfrm>
        <a:graphic>
          <a:graphicData uri="http://schemas.openxmlformats.org/drawingml/2006/table">
            <a:tbl>
              <a:tblPr firstRow="1" bandRow="1">
                <a:tableStyleId>{2D5ABB26-0587-4C30-8999-92F81FD0307C}</a:tableStyleId>
              </a:tblPr>
              <a:tblGrid>
                <a:gridCol w="3565051"/>
                <a:gridCol w="2260661"/>
                <a:gridCol w="843649"/>
              </a:tblGrid>
              <a:tr h="175703">
                <a:tc>
                  <a:txBody>
                    <a:bodyPr/>
                    <a:lstStyle/>
                    <a:p>
                      <a:pPr algn="ctr"/>
                      <a:r>
                        <a:rPr lang="en-US" altLang="zh-CN" sz="900" b="1" dirty="0" smtClean="0">
                          <a:solidFill>
                            <a:schemeClr val="bg1"/>
                          </a:solidFill>
                          <a:latin typeface="微软雅黑" panose="020B0503020204020204" pitchFamily="34" charset="-122"/>
                          <a:ea typeface="微软雅黑" panose="020B0503020204020204" pitchFamily="34" charset="-122"/>
                        </a:rPr>
                        <a:t>1-</a:t>
                      </a:r>
                      <a:r>
                        <a:rPr lang="zh-CN" altLang="en-US" sz="900" b="1" dirty="0" smtClean="0">
                          <a:solidFill>
                            <a:schemeClr val="bg1"/>
                          </a:solidFill>
                          <a:latin typeface="微软雅黑" panose="020B0503020204020204" pitchFamily="34" charset="-122"/>
                          <a:ea typeface="微软雅黑" panose="020B0503020204020204" pitchFamily="34" charset="-122"/>
                        </a:rPr>
                        <a:t>提出的业务问题</a:t>
                      </a:r>
                      <a:endParaRPr lang="zh-CN" altLang="en-US" sz="900" b="1" dirty="0">
                        <a:solidFill>
                          <a:schemeClr val="bg1"/>
                        </a:solidFill>
                        <a:latin typeface="微软雅黑" panose="020B0503020204020204" pitchFamily="34" charset="-122"/>
                        <a:ea typeface="微软雅黑" panose="020B0503020204020204" pitchFamily="34" charset="-122"/>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tcPr>
                </a:tc>
                <a:tc>
                  <a:txBody>
                    <a:bodyPr/>
                    <a:lstStyle/>
                    <a:p>
                      <a:pPr algn="ctr"/>
                      <a:r>
                        <a:rPr lang="en-US" altLang="zh-CN" sz="900" b="1" dirty="0" smtClean="0">
                          <a:solidFill>
                            <a:schemeClr val="bg1"/>
                          </a:solidFill>
                          <a:latin typeface="微软雅黑" panose="020B0503020204020204" pitchFamily="34" charset="-122"/>
                          <a:ea typeface="微软雅黑" panose="020B0503020204020204" pitchFamily="34" charset="-122"/>
                        </a:rPr>
                        <a:t>2-</a:t>
                      </a:r>
                      <a:r>
                        <a:rPr lang="zh-CN" altLang="en-US" sz="900" b="1" dirty="0" smtClean="0">
                          <a:solidFill>
                            <a:schemeClr val="bg1"/>
                          </a:solidFill>
                          <a:latin typeface="微软雅黑" panose="020B0503020204020204" pitchFamily="34" charset="-122"/>
                          <a:ea typeface="微软雅黑" panose="020B0503020204020204" pitchFamily="34" charset="-122"/>
                        </a:rPr>
                        <a:t>需要的信息和数据</a:t>
                      </a:r>
                      <a:endParaRPr lang="zh-CN" altLang="en-US" sz="900" b="1" dirty="0">
                        <a:solidFill>
                          <a:schemeClr val="bg1"/>
                        </a:solidFill>
                        <a:latin typeface="微软雅黑" panose="020B0503020204020204" pitchFamily="34" charset="-122"/>
                        <a:ea typeface="微软雅黑" panose="020B0503020204020204" pitchFamily="34" charset="-122"/>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tcPr>
                </a:tc>
                <a:tc>
                  <a:txBody>
                    <a:bodyPr/>
                    <a:lstStyle/>
                    <a:p>
                      <a:pPr algn="ctr"/>
                      <a:r>
                        <a:rPr lang="zh-CN" altLang="en-US" sz="900" b="1" dirty="0" smtClean="0">
                          <a:solidFill>
                            <a:schemeClr val="bg1"/>
                          </a:solidFill>
                          <a:latin typeface="微软雅黑" panose="020B0503020204020204" pitchFamily="34" charset="-122"/>
                          <a:ea typeface="微软雅黑" panose="020B0503020204020204" pitchFamily="34" charset="-122"/>
                        </a:rPr>
                        <a:t>归纳</a:t>
                      </a:r>
                      <a:endParaRPr lang="zh-CN" altLang="en-US" sz="900" b="1" dirty="0">
                        <a:solidFill>
                          <a:schemeClr val="bg1"/>
                        </a:solidFill>
                        <a:latin typeface="微软雅黑" panose="020B0503020204020204" pitchFamily="34" charset="-122"/>
                        <a:ea typeface="微软雅黑" panose="020B0503020204020204" pitchFamily="34" charset="-122"/>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tcPr>
                </a:tc>
              </a:tr>
              <a:tr h="152276">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700" dirty="0" smtClean="0">
                          <a:solidFill>
                            <a:schemeClr val="bg1"/>
                          </a:solidFill>
                          <a:latin typeface="微软雅黑" panose="020B0503020204020204" pitchFamily="34" charset="-122"/>
                          <a:ea typeface="微软雅黑" panose="020B0503020204020204" pitchFamily="34" charset="-122"/>
                        </a:rPr>
                        <a:t>过去几个月的整体或日均销售量，销售额，有无明显上升或下降趋势？</a:t>
                      </a:r>
                      <a:endParaRPr lang="en-US" altLang="zh-CN" sz="700" b="0" dirty="0" smtClean="0">
                        <a:solidFill>
                          <a:schemeClr val="bg1"/>
                        </a:solidFill>
                        <a:latin typeface="微软雅黑" panose="020B0503020204020204" pitchFamily="34" charset="-122"/>
                        <a:ea typeface="微软雅黑" panose="020B0503020204020204" pitchFamily="34" charset="-122"/>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tcPr>
                </a:tc>
                <a:tc>
                  <a:txBody>
                    <a:bodyPr/>
                    <a:lstStyle/>
                    <a:p>
                      <a:r>
                        <a:rPr lang="zh-CN" altLang="en-US" sz="700" dirty="0" smtClean="0">
                          <a:solidFill>
                            <a:schemeClr val="bg1"/>
                          </a:solidFill>
                          <a:latin typeface="微软雅黑" panose="020B0503020204020204" pitchFamily="34" charset="-122"/>
                          <a:ea typeface="微软雅黑" panose="020B0503020204020204" pitchFamily="34" charset="-122"/>
                        </a:rPr>
                        <a:t>每月</a:t>
                      </a:r>
                      <a:r>
                        <a:rPr lang="en-US" altLang="zh-CN" sz="700" dirty="0" smtClean="0">
                          <a:solidFill>
                            <a:schemeClr val="bg1"/>
                          </a:solidFill>
                          <a:latin typeface="微软雅黑" panose="020B0503020204020204" pitchFamily="34" charset="-122"/>
                          <a:ea typeface="微软雅黑" panose="020B0503020204020204" pitchFamily="34" charset="-122"/>
                        </a:rPr>
                        <a:t>/</a:t>
                      </a:r>
                      <a:r>
                        <a:rPr lang="zh-CN" altLang="en-US" sz="700" dirty="0" smtClean="0">
                          <a:solidFill>
                            <a:schemeClr val="bg1"/>
                          </a:solidFill>
                          <a:latin typeface="微软雅黑" panose="020B0503020204020204" pitchFamily="34" charset="-122"/>
                          <a:ea typeface="微软雅黑" panose="020B0503020204020204" pitchFamily="34" charset="-122"/>
                        </a:rPr>
                        <a:t>每日整体销售情况详情，包括销售量、金额</a:t>
                      </a:r>
                      <a:endParaRPr lang="zh-CN" altLang="en-US" sz="700" b="0" dirty="0">
                        <a:solidFill>
                          <a:schemeClr val="bg1"/>
                        </a:solidFill>
                        <a:latin typeface="微软雅黑" panose="020B0503020204020204" pitchFamily="34" charset="-122"/>
                        <a:ea typeface="微软雅黑" panose="020B0503020204020204" pitchFamily="34" charset="-122"/>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tcPr>
                </a:tc>
                <a:tc rowSpan="3">
                  <a:txBody>
                    <a:bodyPr/>
                    <a:lstStyle/>
                    <a:p>
                      <a:pPr marL="0" indent="0">
                        <a:buFont typeface="Arial" panose="020B0604020202020204" pitchFamily="34" charset="0"/>
                        <a:buNone/>
                      </a:pPr>
                      <a:r>
                        <a:rPr lang="en-US" altLang="zh-CN" sz="700" dirty="0" smtClean="0">
                          <a:solidFill>
                            <a:schemeClr val="bg1"/>
                          </a:solidFill>
                          <a:latin typeface="微软雅黑" panose="020B0503020204020204" pitchFamily="34" charset="-122"/>
                          <a:ea typeface="微软雅黑" panose="020B0503020204020204" pitchFamily="34" charset="-122"/>
                        </a:rPr>
                        <a:t>1.</a:t>
                      </a:r>
                      <a:r>
                        <a:rPr lang="zh-CN" altLang="en-US" sz="700" dirty="0" smtClean="0">
                          <a:solidFill>
                            <a:schemeClr val="bg1"/>
                          </a:solidFill>
                          <a:latin typeface="微软雅黑" panose="020B0503020204020204" pitchFamily="34" charset="-122"/>
                          <a:ea typeface="微软雅黑" panose="020B0503020204020204" pitchFamily="34" charset="-122"/>
                        </a:rPr>
                        <a:t>包含具体销售年月日时间点，每笔销售详情的日常清单</a:t>
                      </a:r>
                      <a:endParaRPr lang="en-US" altLang="zh-CN" sz="700" dirty="0" smtClean="0">
                        <a:solidFill>
                          <a:schemeClr val="bg1"/>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pPr>
                      <a:r>
                        <a:rPr lang="en-US" altLang="zh-CN" sz="700" dirty="0" smtClean="0">
                          <a:solidFill>
                            <a:schemeClr val="bg1"/>
                          </a:solidFill>
                          <a:latin typeface="微软雅黑" panose="020B0503020204020204" pitchFamily="34" charset="-122"/>
                          <a:ea typeface="微软雅黑" panose="020B0503020204020204" pitchFamily="34" charset="-122"/>
                        </a:rPr>
                        <a:t>2.</a:t>
                      </a:r>
                      <a:r>
                        <a:rPr lang="zh-CN" altLang="en-US" sz="700" dirty="0" smtClean="0">
                          <a:solidFill>
                            <a:schemeClr val="bg1"/>
                          </a:solidFill>
                          <a:latin typeface="微软雅黑" panose="020B0503020204020204" pitchFamily="34" charset="-122"/>
                          <a:ea typeface="微软雅黑" panose="020B0503020204020204" pitchFamily="34" charset="-122"/>
                        </a:rPr>
                        <a:t>商品单价</a:t>
                      </a:r>
                      <a:endParaRPr lang="zh-CN" altLang="en-US" sz="700" b="0" dirty="0">
                        <a:solidFill>
                          <a:schemeClr val="bg1"/>
                        </a:solidFill>
                        <a:latin typeface="微软雅黑" panose="020B0503020204020204" pitchFamily="34" charset="-122"/>
                        <a:ea typeface="微软雅黑" panose="020B0503020204020204" pitchFamily="34" charset="-122"/>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tcPr>
                </a:tc>
              </a:tr>
              <a:tr h="23427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700" dirty="0" smtClean="0">
                          <a:solidFill>
                            <a:schemeClr val="bg1"/>
                          </a:solidFill>
                          <a:latin typeface="微软雅黑" panose="020B0503020204020204" pitchFamily="34" charset="-122"/>
                          <a:ea typeface="微软雅黑" panose="020B0503020204020204" pitchFamily="34" charset="-122"/>
                        </a:rPr>
                        <a:t>单一产品：每个单品的月均或日均销售量，每个单品在不同的时间段销售情况是否有差异？是否呈现明显的上升或下降趋势，是否有主打单品或需下架的单品；</a:t>
                      </a:r>
                      <a:endParaRPr lang="en-US" altLang="zh-CN" sz="700" b="0" dirty="0" smtClean="0">
                        <a:solidFill>
                          <a:schemeClr val="bg1"/>
                        </a:solidFill>
                        <a:latin typeface="微软雅黑" panose="020B0503020204020204" pitchFamily="34" charset="-122"/>
                        <a:ea typeface="微软雅黑" panose="020B0503020204020204" pitchFamily="34" charset="-122"/>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tcPr>
                </a:tc>
                <a:tc>
                  <a:txBody>
                    <a:bodyPr/>
                    <a:lstStyle/>
                    <a:p>
                      <a:r>
                        <a:rPr lang="zh-CN" altLang="en-US" sz="700" dirty="0" smtClean="0">
                          <a:solidFill>
                            <a:schemeClr val="bg1"/>
                          </a:solidFill>
                          <a:latin typeface="微软雅黑" panose="020B0503020204020204" pitchFamily="34" charset="-122"/>
                          <a:ea typeface="微软雅黑" panose="020B0503020204020204" pitchFamily="34" charset="-122"/>
                        </a:rPr>
                        <a:t>每月</a:t>
                      </a:r>
                      <a:r>
                        <a:rPr lang="en-US" altLang="zh-CN" sz="700" dirty="0" smtClean="0">
                          <a:solidFill>
                            <a:schemeClr val="bg1"/>
                          </a:solidFill>
                          <a:latin typeface="微软雅黑" panose="020B0503020204020204" pitchFamily="34" charset="-122"/>
                          <a:ea typeface="微软雅黑" panose="020B0503020204020204" pitchFamily="34" charset="-122"/>
                        </a:rPr>
                        <a:t>/</a:t>
                      </a:r>
                      <a:r>
                        <a:rPr lang="zh-CN" altLang="en-US" sz="700" dirty="0" smtClean="0">
                          <a:solidFill>
                            <a:schemeClr val="bg1"/>
                          </a:solidFill>
                          <a:latin typeface="微软雅黑" panose="020B0503020204020204" pitchFamily="34" charset="-122"/>
                          <a:ea typeface="微软雅黑" panose="020B0503020204020204" pitchFamily="34" charset="-122"/>
                        </a:rPr>
                        <a:t>每日</a:t>
                      </a:r>
                      <a:r>
                        <a:rPr lang="en-US" altLang="zh-CN" sz="700" dirty="0" smtClean="0">
                          <a:solidFill>
                            <a:schemeClr val="bg1"/>
                          </a:solidFill>
                          <a:latin typeface="微软雅黑" panose="020B0503020204020204" pitchFamily="34" charset="-122"/>
                          <a:ea typeface="微软雅黑" panose="020B0503020204020204" pitchFamily="34" charset="-122"/>
                        </a:rPr>
                        <a:t>/</a:t>
                      </a:r>
                      <a:r>
                        <a:rPr lang="zh-CN" altLang="en-US" sz="700" dirty="0" smtClean="0">
                          <a:solidFill>
                            <a:schemeClr val="bg1"/>
                          </a:solidFill>
                          <a:latin typeface="微软雅黑" panose="020B0503020204020204" pitchFamily="34" charset="-122"/>
                          <a:ea typeface="微软雅黑" panose="020B0503020204020204" pitchFamily="34" charset="-122"/>
                        </a:rPr>
                        <a:t>时间段的单品销售详情</a:t>
                      </a:r>
                      <a:endParaRPr lang="zh-CN" altLang="en-US" sz="700" b="0" dirty="0">
                        <a:solidFill>
                          <a:schemeClr val="bg1"/>
                        </a:solidFill>
                        <a:latin typeface="微软雅黑" panose="020B0503020204020204" pitchFamily="34" charset="-122"/>
                        <a:ea typeface="微软雅黑" panose="020B0503020204020204" pitchFamily="34" charset="-122"/>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tcPr>
                </a:tc>
                <a:tc vMerge="1">
                  <a:txBody>
                    <a:bodyPr/>
                    <a:lstStyle/>
                    <a:p>
                      <a:endParaRPr lang="zh-CN" altLang="en-US" sz="700" b="0" dirty="0">
                        <a:latin typeface="微软雅黑" panose="020B0503020204020204" pitchFamily="34" charset="-122"/>
                        <a:ea typeface="微软雅黑" panose="020B0503020204020204" pitchFamily="34" charset="-122"/>
                      </a:endParaRPr>
                    </a:p>
                  </a:txBody>
                  <a:tcPr/>
                </a:tc>
              </a:tr>
              <a:tr h="23427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700" dirty="0" smtClean="0">
                          <a:solidFill>
                            <a:schemeClr val="bg1"/>
                          </a:solidFill>
                          <a:latin typeface="微软雅黑" panose="020B0503020204020204" pitchFamily="34" charset="-122"/>
                          <a:ea typeface="微软雅黑" panose="020B0503020204020204" pitchFamily="34" charset="-122"/>
                        </a:rPr>
                        <a:t>产品组合：最畅销的销售组合数量是多少，产品组合在不同的时间段销售情况是否有差异？是否推出特定销售组合？如何定价？</a:t>
                      </a:r>
                      <a:endParaRPr lang="en-US" altLang="zh-CN" sz="700" b="0" dirty="0" smtClean="0">
                        <a:solidFill>
                          <a:schemeClr val="bg1"/>
                        </a:solidFill>
                        <a:latin typeface="微软雅黑" panose="020B0503020204020204" pitchFamily="34" charset="-122"/>
                        <a:ea typeface="微软雅黑" panose="020B0503020204020204" pitchFamily="34" charset="-122"/>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tcPr>
                </a:tc>
                <a:tc>
                  <a:txBody>
                    <a:bodyPr/>
                    <a:lstStyle/>
                    <a:p>
                      <a:r>
                        <a:rPr lang="zh-CN" altLang="en-US" sz="700" dirty="0" smtClean="0">
                          <a:solidFill>
                            <a:schemeClr val="bg1"/>
                          </a:solidFill>
                          <a:latin typeface="微软雅黑" panose="020B0503020204020204" pitchFamily="34" charset="-122"/>
                          <a:ea typeface="微软雅黑" panose="020B0503020204020204" pitchFamily="34" charset="-122"/>
                        </a:rPr>
                        <a:t>整体销售组合销售情况，不同时间端销售组合情况，销售组合的详情，单品价格</a:t>
                      </a:r>
                      <a:endParaRPr lang="zh-CN" altLang="en-US" sz="700" b="0" dirty="0">
                        <a:solidFill>
                          <a:schemeClr val="bg1"/>
                        </a:solidFill>
                        <a:latin typeface="微软雅黑" panose="020B0503020204020204" pitchFamily="34" charset="-122"/>
                        <a:ea typeface="微软雅黑" panose="020B0503020204020204" pitchFamily="34" charset="-122"/>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tcPr>
                </a:tc>
                <a:tc vMerge="1">
                  <a:txBody>
                    <a:bodyPr/>
                    <a:lstStyle/>
                    <a:p>
                      <a:endParaRPr lang="zh-CN" altLang="en-US" sz="700" b="0" dirty="0">
                        <a:latin typeface="微软雅黑" panose="020B0503020204020204" pitchFamily="34" charset="-122"/>
                        <a:ea typeface="微软雅黑" panose="020B0503020204020204" pitchFamily="34" charset="-122"/>
                      </a:endParaRPr>
                    </a:p>
                  </a:txBody>
                  <a:tcPr/>
                </a:tc>
              </a:tr>
            </a:tbl>
          </a:graphicData>
        </a:graphic>
      </p:graphicFrame>
      <p:sp>
        <p:nvSpPr>
          <p:cNvPr id="8" name="文本框 7"/>
          <p:cNvSpPr txBox="1"/>
          <p:nvPr/>
        </p:nvSpPr>
        <p:spPr>
          <a:xfrm>
            <a:off x="21357" y="2277136"/>
            <a:ext cx="6664424" cy="707886"/>
          </a:xfrm>
          <a:prstGeom prst="rect">
            <a:avLst/>
          </a:prstGeom>
          <a:noFill/>
        </p:spPr>
        <p:txBody>
          <a:bodyPr wrap="square" rtlCol="0">
            <a:spAutoFit/>
          </a:bodyPr>
          <a:lstStyle/>
          <a:p>
            <a:r>
              <a:rPr lang="zh-CN" altLang="en-US" sz="800" b="1" dirty="0" smtClean="0">
                <a:solidFill>
                  <a:schemeClr val="bg1"/>
                </a:solidFill>
                <a:latin typeface="微软雅黑" panose="020B0503020204020204" pitchFamily="34" charset="-122"/>
                <a:ea typeface="微软雅黑" panose="020B0503020204020204" pitchFamily="34" charset="-122"/>
              </a:rPr>
              <a:t>问题</a:t>
            </a:r>
            <a:r>
              <a:rPr lang="en-US" altLang="zh-CN" sz="800" b="1" dirty="0" smtClean="0">
                <a:solidFill>
                  <a:schemeClr val="bg1"/>
                </a:solidFill>
                <a:latin typeface="微软雅黑" panose="020B0503020204020204" pitchFamily="34" charset="-122"/>
                <a:ea typeface="微软雅黑" panose="020B0503020204020204" pitchFamily="34" charset="-122"/>
              </a:rPr>
              <a:t>1</a:t>
            </a:r>
            <a:r>
              <a:rPr lang="zh-CN" altLang="en-US" sz="600" dirty="0" smtClean="0">
                <a:solidFill>
                  <a:schemeClr val="bg1"/>
                </a:solidFill>
                <a:latin typeface="微软雅黑" panose="020B0503020204020204" pitchFamily="34" charset="-122"/>
                <a:ea typeface="微软雅黑" panose="020B0503020204020204" pitchFamily="34" charset="-122"/>
              </a:rPr>
              <a:t>：</a:t>
            </a:r>
            <a:r>
              <a:rPr lang="zh-CN" altLang="en-US" sz="600" dirty="0">
                <a:solidFill>
                  <a:schemeClr val="bg1"/>
                </a:solidFill>
                <a:latin typeface="微软雅黑" panose="020B0503020204020204" pitchFamily="34" charset="-122"/>
                <a:ea typeface="微软雅黑" panose="020B0503020204020204" pitchFamily="34" charset="-122"/>
              </a:rPr>
              <a:t>过去几个月的整体或日均销售量，销售额，有无明显上升或下降趋势</a:t>
            </a:r>
            <a:r>
              <a:rPr lang="zh-CN" altLang="en-US" sz="600" dirty="0" smtClean="0">
                <a:solidFill>
                  <a:schemeClr val="bg1"/>
                </a:solidFill>
                <a:latin typeface="微软雅黑" panose="020B0503020204020204" pitchFamily="34" charset="-122"/>
                <a:ea typeface="微软雅黑" panose="020B0503020204020204" pitchFamily="34" charset="-122"/>
              </a:rPr>
              <a:t>？</a:t>
            </a:r>
            <a:endParaRPr lang="en-US" altLang="zh-CN" sz="600" dirty="0" smtClean="0">
              <a:solidFill>
                <a:schemeClr val="bg1"/>
              </a:solidFill>
              <a:latin typeface="微软雅黑" panose="020B0503020204020204" pitchFamily="34" charset="-122"/>
              <a:ea typeface="微软雅黑" panose="020B0503020204020204" pitchFamily="34" charset="-122"/>
            </a:endParaRPr>
          </a:p>
          <a:p>
            <a:r>
              <a:rPr lang="zh-CN" altLang="en-US" sz="800" b="1" dirty="0" smtClean="0">
                <a:solidFill>
                  <a:schemeClr val="bg1"/>
                </a:solidFill>
                <a:latin typeface="微软雅黑" panose="020B0503020204020204" pitchFamily="34" charset="-122"/>
                <a:ea typeface="微软雅黑" panose="020B0503020204020204" pitchFamily="34" charset="-122"/>
              </a:rPr>
              <a:t>分析：</a:t>
            </a:r>
            <a:endParaRPr lang="en-US" altLang="zh-CN" sz="800" b="1" dirty="0" smtClean="0">
              <a:solidFill>
                <a:schemeClr val="bg1"/>
              </a:solidFill>
              <a:latin typeface="微软雅黑" panose="020B0503020204020204" pitchFamily="34" charset="-122"/>
              <a:ea typeface="微软雅黑" panose="020B0503020204020204" pitchFamily="34" charset="-122"/>
            </a:endParaRPr>
          </a:p>
          <a:p>
            <a:pPr marL="228600" indent="-228600">
              <a:buFont typeface="+mj-lt"/>
              <a:buAutoNum type="arabicPeriod"/>
            </a:pPr>
            <a:r>
              <a:rPr lang="zh-CN" altLang="en-US" sz="600" dirty="0" smtClean="0">
                <a:solidFill>
                  <a:schemeClr val="bg1"/>
                </a:solidFill>
                <a:latin typeface="微软雅黑" panose="020B0503020204020204" pitchFamily="34" charset="-122"/>
                <a:ea typeface="微软雅黑" panose="020B0503020204020204" pitchFamily="34" charset="-122"/>
              </a:rPr>
              <a:t>使用</a:t>
            </a:r>
            <a:r>
              <a:rPr lang="en-US" altLang="zh-CN" sz="600" dirty="0" err="1" smtClean="0">
                <a:solidFill>
                  <a:schemeClr val="bg1"/>
                </a:solidFill>
                <a:latin typeface="微软雅黑" panose="020B0503020204020204" pitchFamily="34" charset="-122"/>
                <a:ea typeface="微软雅黑" panose="020B0503020204020204" pitchFamily="34" charset="-122"/>
              </a:rPr>
              <a:t>sql</a:t>
            </a:r>
            <a:r>
              <a:rPr lang="zh-CN" altLang="en-US" sz="600" dirty="0" smtClean="0">
                <a:solidFill>
                  <a:schemeClr val="bg1"/>
                </a:solidFill>
                <a:latin typeface="微软雅黑" panose="020B0503020204020204" pitchFamily="34" charset="-122"/>
                <a:ea typeface="微软雅黑" panose="020B0503020204020204" pitchFamily="34" charset="-122"/>
              </a:rPr>
              <a:t>调取每月销售量，</a:t>
            </a:r>
            <a:r>
              <a:rPr lang="en-US" altLang="zh-CN" sz="600" dirty="0" smtClean="0">
                <a:solidFill>
                  <a:schemeClr val="bg1"/>
                </a:solidFill>
                <a:latin typeface="微软雅黑" panose="020B0503020204020204" pitchFamily="34" charset="-122"/>
                <a:ea typeface="微软雅黑" panose="020B0503020204020204" pitchFamily="34" charset="-122"/>
              </a:rPr>
              <a:t>select * from </a:t>
            </a:r>
            <a:r>
              <a:rPr lang="en-US" altLang="zh-CN" sz="600" dirty="0" err="1" smtClean="0">
                <a:solidFill>
                  <a:schemeClr val="bg1"/>
                </a:solidFill>
                <a:latin typeface="微软雅黑" panose="020B0503020204020204" pitchFamily="34" charset="-122"/>
                <a:ea typeface="微软雅黑" panose="020B0503020204020204" pitchFamily="34" charset="-122"/>
              </a:rPr>
              <a:t>month_item_sales</a:t>
            </a:r>
            <a:r>
              <a:rPr lang="en-US" altLang="zh-CN" sz="600" dirty="0">
                <a:solidFill>
                  <a:schemeClr val="bg1"/>
                </a:solidFill>
                <a:latin typeface="微软雅黑" panose="020B0503020204020204" pitchFamily="34" charset="-122"/>
                <a:ea typeface="微软雅黑" panose="020B0503020204020204" pitchFamily="34" charset="-122"/>
              </a:rPr>
              <a:t> </a:t>
            </a:r>
            <a:r>
              <a:rPr lang="zh-CN" altLang="en-US" sz="600" dirty="0" smtClean="0">
                <a:solidFill>
                  <a:schemeClr val="bg1"/>
                </a:solidFill>
                <a:latin typeface="微软雅黑" panose="020B0503020204020204" pitchFamily="34" charset="-122"/>
                <a:ea typeface="微软雅黑" panose="020B0503020204020204" pitchFamily="34" charset="-122"/>
              </a:rPr>
              <a:t>，下载调取的数据结果</a:t>
            </a:r>
            <a:r>
              <a:rPr lang="en-US" altLang="zh-CN" sz="600" dirty="0" err="1" smtClean="0">
                <a:solidFill>
                  <a:schemeClr val="bg1"/>
                </a:solidFill>
                <a:latin typeface="微软雅黑" panose="020B0503020204020204" pitchFamily="34" charset="-122"/>
                <a:ea typeface="微软雅黑" panose="020B0503020204020204" pitchFamily="34" charset="-122"/>
              </a:rPr>
              <a:t>month_sale_scale</a:t>
            </a:r>
            <a:r>
              <a:rPr lang="zh-CN" altLang="en-US" sz="600" dirty="0" smtClean="0">
                <a:solidFill>
                  <a:schemeClr val="bg1"/>
                </a:solidFill>
                <a:latin typeface="微软雅黑" panose="020B0503020204020204" pitchFamily="34" charset="-122"/>
                <a:ea typeface="微软雅黑" panose="020B0503020204020204" pitchFamily="34" charset="-122"/>
              </a:rPr>
              <a:t>；</a:t>
            </a:r>
            <a:endParaRPr lang="en-US" altLang="zh-CN" sz="600" dirty="0" smtClean="0">
              <a:solidFill>
                <a:schemeClr val="bg1"/>
              </a:solidFill>
              <a:latin typeface="微软雅黑" panose="020B0503020204020204" pitchFamily="34" charset="-122"/>
              <a:ea typeface="微软雅黑" panose="020B0503020204020204" pitchFamily="34" charset="-122"/>
            </a:endParaRPr>
          </a:p>
          <a:p>
            <a:pPr marL="228600" indent="-228600">
              <a:buFont typeface="+mj-lt"/>
              <a:buAutoNum type="arabicPeriod"/>
            </a:pPr>
            <a:r>
              <a:rPr lang="zh-CN" altLang="en-US" sz="600" dirty="0" smtClean="0">
                <a:solidFill>
                  <a:schemeClr val="bg1"/>
                </a:solidFill>
                <a:latin typeface="微软雅黑" panose="020B0503020204020204" pitchFamily="34" charset="-122"/>
                <a:ea typeface="微软雅黑" panose="020B0503020204020204" pitchFamily="34" charset="-122"/>
              </a:rPr>
              <a:t>使用数据透视表，计算出每月的销售量，结果发现</a:t>
            </a:r>
            <a:r>
              <a:rPr lang="en-US" altLang="zh-CN" sz="600" dirty="0" smtClean="0">
                <a:solidFill>
                  <a:schemeClr val="bg1"/>
                </a:solidFill>
                <a:latin typeface="微软雅黑" panose="020B0503020204020204" pitchFamily="34" charset="-122"/>
                <a:ea typeface="微软雅黑" panose="020B0503020204020204" pitchFamily="34" charset="-122"/>
              </a:rPr>
              <a:t>2016</a:t>
            </a:r>
            <a:r>
              <a:rPr lang="zh-CN" altLang="en-US" sz="600" dirty="0" smtClean="0">
                <a:solidFill>
                  <a:schemeClr val="bg1"/>
                </a:solidFill>
                <a:latin typeface="微软雅黑" panose="020B0503020204020204" pitchFamily="34" charset="-122"/>
                <a:ea typeface="微软雅黑" panose="020B0503020204020204" pitchFamily="34" charset="-122"/>
              </a:rPr>
              <a:t>年</a:t>
            </a:r>
            <a:r>
              <a:rPr lang="en-US" altLang="zh-CN" sz="600" dirty="0" smtClean="0">
                <a:solidFill>
                  <a:schemeClr val="bg1"/>
                </a:solidFill>
                <a:latin typeface="微软雅黑" panose="020B0503020204020204" pitchFamily="34" charset="-122"/>
                <a:ea typeface="微软雅黑" panose="020B0503020204020204" pitchFamily="34" charset="-122"/>
              </a:rPr>
              <a:t>10</a:t>
            </a:r>
            <a:r>
              <a:rPr lang="zh-CN" altLang="en-US" sz="600" dirty="0" smtClean="0">
                <a:solidFill>
                  <a:schemeClr val="bg1"/>
                </a:solidFill>
                <a:latin typeface="微软雅黑" panose="020B0503020204020204" pitchFamily="34" charset="-122"/>
                <a:ea typeface="微软雅黑" panose="020B0503020204020204" pitchFamily="34" charset="-122"/>
              </a:rPr>
              <a:t>月和</a:t>
            </a:r>
            <a:r>
              <a:rPr lang="en-US" altLang="zh-CN" sz="600" dirty="0" smtClean="0">
                <a:solidFill>
                  <a:schemeClr val="bg1"/>
                </a:solidFill>
                <a:latin typeface="微软雅黑" panose="020B0503020204020204" pitchFamily="34" charset="-122"/>
                <a:ea typeface="微软雅黑" panose="020B0503020204020204" pitchFamily="34" charset="-122"/>
              </a:rPr>
              <a:t>2017</a:t>
            </a:r>
            <a:r>
              <a:rPr lang="zh-CN" altLang="en-US" sz="600" dirty="0" smtClean="0">
                <a:solidFill>
                  <a:schemeClr val="bg1"/>
                </a:solidFill>
                <a:latin typeface="微软雅黑" panose="020B0503020204020204" pitchFamily="34" charset="-122"/>
                <a:ea typeface="微软雅黑" panose="020B0503020204020204" pitchFamily="34" charset="-122"/>
              </a:rPr>
              <a:t>年</a:t>
            </a:r>
            <a:r>
              <a:rPr lang="en-US" altLang="zh-CN" sz="600" dirty="0" smtClean="0">
                <a:solidFill>
                  <a:schemeClr val="bg1"/>
                </a:solidFill>
                <a:latin typeface="微软雅黑" panose="020B0503020204020204" pitchFamily="34" charset="-122"/>
                <a:ea typeface="微软雅黑" panose="020B0503020204020204" pitchFamily="34" charset="-122"/>
              </a:rPr>
              <a:t>4</a:t>
            </a:r>
            <a:r>
              <a:rPr lang="zh-CN" altLang="en-US" sz="600" dirty="0" smtClean="0">
                <a:solidFill>
                  <a:schemeClr val="bg1"/>
                </a:solidFill>
                <a:latin typeface="微软雅黑" panose="020B0503020204020204" pitchFamily="34" charset="-122"/>
                <a:ea typeface="微软雅黑" panose="020B0503020204020204" pitchFamily="34" charset="-122"/>
              </a:rPr>
              <a:t>月的销售量极低，该异常值需深度挖掘；</a:t>
            </a:r>
            <a:endParaRPr lang="en-US" altLang="zh-CN" sz="600" dirty="0" smtClean="0">
              <a:solidFill>
                <a:schemeClr val="bg1"/>
              </a:solidFill>
              <a:latin typeface="微软雅黑" panose="020B0503020204020204" pitchFamily="34" charset="-122"/>
              <a:ea typeface="微软雅黑" panose="020B0503020204020204" pitchFamily="34" charset="-122"/>
            </a:endParaRPr>
          </a:p>
          <a:p>
            <a:pPr marL="228600" indent="-228600">
              <a:buFont typeface="+mj-lt"/>
              <a:buAutoNum type="arabicPeriod"/>
            </a:pPr>
            <a:r>
              <a:rPr lang="zh-CN" altLang="en-US" sz="600" dirty="0">
                <a:solidFill>
                  <a:schemeClr val="bg1"/>
                </a:solidFill>
                <a:latin typeface="微软雅黑" panose="020B0503020204020204" pitchFamily="34" charset="-122"/>
                <a:ea typeface="微软雅黑" panose="020B0503020204020204" pitchFamily="34" charset="-122"/>
              </a:rPr>
              <a:t>在</a:t>
            </a:r>
            <a:r>
              <a:rPr lang="en-US" altLang="zh-CN" sz="600" dirty="0" err="1" smtClean="0">
                <a:solidFill>
                  <a:schemeClr val="bg1"/>
                </a:solidFill>
                <a:latin typeface="微软雅黑" panose="020B0503020204020204" pitchFamily="34" charset="-122"/>
                <a:ea typeface="微软雅黑" panose="020B0503020204020204" pitchFamily="34" charset="-122"/>
              </a:rPr>
              <a:t>coffee_shop_data</a:t>
            </a:r>
            <a:r>
              <a:rPr lang="zh-CN" altLang="en-US" sz="600" dirty="0" smtClean="0">
                <a:solidFill>
                  <a:schemeClr val="bg1"/>
                </a:solidFill>
                <a:latin typeface="微软雅黑" panose="020B0503020204020204" pitchFamily="34" charset="-122"/>
                <a:ea typeface="微软雅黑" panose="020B0503020204020204" pitchFamily="34" charset="-122"/>
              </a:rPr>
              <a:t>文件的</a:t>
            </a:r>
            <a:r>
              <a:rPr lang="en-US" altLang="zh-CN" sz="600" dirty="0" err="1" smtClean="0">
                <a:solidFill>
                  <a:schemeClr val="bg1"/>
                </a:solidFill>
                <a:latin typeface="微软雅黑" panose="020B0503020204020204" pitchFamily="34" charset="-122"/>
                <a:ea typeface="微软雅黑" panose="020B0503020204020204" pitchFamily="34" charset="-122"/>
              </a:rPr>
              <a:t>Order_info</a:t>
            </a:r>
            <a:r>
              <a:rPr lang="zh-CN" altLang="en-US" sz="600" dirty="0" smtClean="0">
                <a:solidFill>
                  <a:schemeClr val="bg1"/>
                </a:solidFill>
                <a:latin typeface="微软雅黑" panose="020B0503020204020204" pitchFamily="34" charset="-122"/>
                <a:ea typeface="微软雅黑" panose="020B0503020204020204" pitchFamily="34" charset="-122"/>
              </a:rPr>
              <a:t>数据透视，行和值均选择</a:t>
            </a:r>
            <a:r>
              <a:rPr lang="en-US" altLang="zh-CN" sz="600" dirty="0" smtClean="0">
                <a:solidFill>
                  <a:schemeClr val="bg1"/>
                </a:solidFill>
                <a:latin typeface="微软雅黑" panose="020B0503020204020204" pitchFamily="34" charset="-122"/>
                <a:ea typeface="微软雅黑" panose="020B0503020204020204" pitchFamily="34" charset="-122"/>
              </a:rPr>
              <a:t>date</a:t>
            </a:r>
            <a:r>
              <a:rPr lang="zh-CN" altLang="en-US" sz="600" dirty="0" smtClean="0">
                <a:solidFill>
                  <a:schemeClr val="bg1"/>
                </a:solidFill>
                <a:latin typeface="微软雅黑" panose="020B0503020204020204" pitchFamily="34" charset="-122"/>
                <a:ea typeface="微软雅黑" panose="020B0503020204020204" pitchFamily="34" charset="-122"/>
              </a:rPr>
              <a:t>，再用</a:t>
            </a:r>
            <a:r>
              <a:rPr lang="en-US" altLang="zh-CN" sz="600" dirty="0" smtClean="0">
                <a:solidFill>
                  <a:schemeClr val="bg1"/>
                </a:solidFill>
                <a:latin typeface="微软雅黑" panose="020B0503020204020204" pitchFamily="34" charset="-122"/>
                <a:ea typeface="微软雅黑" panose="020B0503020204020204" pitchFamily="34" charset="-122"/>
              </a:rPr>
              <a:t>month</a:t>
            </a:r>
            <a:r>
              <a:rPr lang="zh-CN" altLang="en-US" sz="600" dirty="0" smtClean="0">
                <a:solidFill>
                  <a:schemeClr val="bg1"/>
                </a:solidFill>
                <a:latin typeface="微软雅黑" panose="020B0503020204020204" pitchFamily="34" charset="-122"/>
                <a:ea typeface="微软雅黑" panose="020B0503020204020204" pitchFamily="34" charset="-122"/>
              </a:rPr>
              <a:t>和</a:t>
            </a:r>
            <a:r>
              <a:rPr lang="en-US" altLang="zh-CN" sz="600" dirty="0" smtClean="0">
                <a:solidFill>
                  <a:schemeClr val="bg1"/>
                </a:solidFill>
                <a:latin typeface="微软雅黑" panose="020B0503020204020204" pitchFamily="34" charset="-122"/>
                <a:ea typeface="微软雅黑" panose="020B0503020204020204" pitchFamily="34" charset="-122"/>
              </a:rPr>
              <a:t>day</a:t>
            </a:r>
            <a:r>
              <a:rPr lang="zh-CN" altLang="en-US" sz="600" dirty="0" smtClean="0">
                <a:solidFill>
                  <a:schemeClr val="bg1"/>
                </a:solidFill>
                <a:latin typeface="微软雅黑" panose="020B0503020204020204" pitchFamily="34" charset="-122"/>
                <a:ea typeface="微软雅黑" panose="020B0503020204020204" pitchFamily="34" charset="-122"/>
              </a:rPr>
              <a:t>函数提取对应值，然后数据透视，得出每月的实际销售天数；分别计算平均值；</a:t>
            </a:r>
            <a:endParaRPr lang="en-US" altLang="zh-CN" sz="600" dirty="0" smtClean="0">
              <a:solidFill>
                <a:schemeClr val="bg1"/>
              </a:solidFill>
              <a:latin typeface="微软雅黑" panose="020B0503020204020204" pitchFamily="34" charset="-122"/>
              <a:ea typeface="微软雅黑" panose="020B0503020204020204" pitchFamily="34" charset="-122"/>
            </a:endParaRPr>
          </a:p>
          <a:p>
            <a:pPr marL="228600" indent="-228600">
              <a:buFont typeface="+mj-lt"/>
              <a:buAutoNum type="arabicPeriod"/>
            </a:pPr>
            <a:r>
              <a:rPr lang="zh-CN" altLang="en-US" sz="600" dirty="0">
                <a:solidFill>
                  <a:schemeClr val="bg1"/>
                </a:solidFill>
                <a:latin typeface="微软雅黑" panose="020B0503020204020204" pitchFamily="34" charset="-122"/>
                <a:ea typeface="微软雅黑" panose="020B0503020204020204" pitchFamily="34" charset="-122"/>
              </a:rPr>
              <a:t>计算销售额</a:t>
            </a:r>
            <a:r>
              <a:rPr lang="zh-CN" altLang="en-US" sz="600" dirty="0" smtClean="0">
                <a:solidFill>
                  <a:schemeClr val="bg1"/>
                </a:solidFill>
                <a:latin typeface="微软雅黑" panose="020B0503020204020204" pitchFamily="34" charset="-122"/>
                <a:ea typeface="微软雅黑" panose="020B0503020204020204" pitchFamily="34" charset="-122"/>
              </a:rPr>
              <a:t>，</a:t>
            </a:r>
            <a:r>
              <a:rPr lang="en-US" altLang="zh-CN" sz="600" dirty="0" err="1" smtClean="0">
                <a:solidFill>
                  <a:schemeClr val="bg1"/>
                </a:solidFill>
                <a:latin typeface="微软雅黑" panose="020B0503020204020204" pitchFamily="34" charset="-122"/>
                <a:ea typeface="微软雅黑" panose="020B0503020204020204" pitchFamily="34" charset="-122"/>
              </a:rPr>
              <a:t>month_sale_scale</a:t>
            </a:r>
            <a:r>
              <a:rPr lang="zh-CN" altLang="en-US" sz="600" dirty="0" smtClean="0">
                <a:solidFill>
                  <a:schemeClr val="bg1"/>
                </a:solidFill>
                <a:latin typeface="微软雅黑" panose="020B0503020204020204" pitchFamily="34" charset="-122"/>
                <a:ea typeface="微软雅黑" panose="020B0503020204020204" pitchFamily="34" charset="-122"/>
              </a:rPr>
              <a:t>数据</a:t>
            </a:r>
            <a:r>
              <a:rPr lang="zh-CN" altLang="en-US" sz="600" dirty="0">
                <a:solidFill>
                  <a:schemeClr val="bg1"/>
                </a:solidFill>
                <a:latin typeface="微软雅黑" panose="020B0503020204020204" pitchFamily="34" charset="-122"/>
                <a:ea typeface="微软雅黑" panose="020B0503020204020204" pitchFamily="34" charset="-122"/>
              </a:rPr>
              <a:t>数据</a:t>
            </a:r>
            <a:r>
              <a:rPr lang="zh-CN" altLang="en-US" sz="600" dirty="0" smtClean="0">
                <a:solidFill>
                  <a:schemeClr val="bg1"/>
                </a:solidFill>
                <a:latin typeface="微软雅黑" panose="020B0503020204020204" pitchFamily="34" charset="-122"/>
                <a:ea typeface="微软雅黑" panose="020B0503020204020204" pitchFamily="34" charset="-122"/>
              </a:rPr>
              <a:t>透视，行为</a:t>
            </a:r>
            <a:r>
              <a:rPr lang="en-US" altLang="zh-CN" sz="600" dirty="0" smtClean="0">
                <a:solidFill>
                  <a:schemeClr val="bg1"/>
                </a:solidFill>
                <a:latin typeface="微软雅黑" panose="020B0503020204020204" pitchFamily="34" charset="-122"/>
                <a:ea typeface="微软雅黑" panose="020B0503020204020204" pitchFamily="34" charset="-122"/>
              </a:rPr>
              <a:t>item,</a:t>
            </a:r>
            <a:r>
              <a:rPr lang="zh-CN" altLang="en-US" sz="600" dirty="0" smtClean="0">
                <a:solidFill>
                  <a:schemeClr val="bg1"/>
                </a:solidFill>
                <a:latin typeface="微软雅黑" panose="020B0503020204020204" pitchFamily="34" charset="-122"/>
                <a:ea typeface="微软雅黑" panose="020B0503020204020204" pitchFamily="34" charset="-122"/>
              </a:rPr>
              <a:t>列为</a:t>
            </a:r>
            <a:r>
              <a:rPr lang="en-US" altLang="zh-CN" sz="600" dirty="0" smtClean="0">
                <a:solidFill>
                  <a:schemeClr val="bg1"/>
                </a:solidFill>
                <a:latin typeface="微软雅黑" panose="020B0503020204020204" pitchFamily="34" charset="-122"/>
                <a:ea typeface="微软雅黑" panose="020B0503020204020204" pitchFamily="34" charset="-122"/>
              </a:rPr>
              <a:t>month,</a:t>
            </a:r>
            <a:r>
              <a:rPr lang="zh-CN" altLang="en-US" sz="600" dirty="0" smtClean="0">
                <a:solidFill>
                  <a:schemeClr val="bg1"/>
                </a:solidFill>
                <a:latin typeface="微软雅黑" panose="020B0503020204020204" pitchFamily="34" charset="-122"/>
                <a:ea typeface="微软雅黑" panose="020B0503020204020204" pitchFamily="34" charset="-122"/>
              </a:rPr>
              <a:t>值为</a:t>
            </a:r>
            <a:r>
              <a:rPr lang="en-US" altLang="zh-CN" sz="600" dirty="0" smtClean="0">
                <a:solidFill>
                  <a:schemeClr val="bg1"/>
                </a:solidFill>
                <a:latin typeface="微软雅黑" panose="020B0503020204020204" pitchFamily="34" charset="-122"/>
                <a:ea typeface="微软雅黑" panose="020B0503020204020204" pitchFamily="34" charset="-122"/>
              </a:rPr>
              <a:t>sale,</a:t>
            </a:r>
            <a:r>
              <a:rPr lang="zh-CN" altLang="en-US" sz="600" dirty="0" smtClean="0">
                <a:solidFill>
                  <a:schemeClr val="bg1"/>
                </a:solidFill>
                <a:latin typeface="微软雅黑" panose="020B0503020204020204" pitchFamily="34" charset="-122"/>
                <a:ea typeface="微软雅黑" panose="020B0503020204020204" pitchFamily="34" charset="-122"/>
              </a:rPr>
              <a:t>然后将商品单价按照字幕顺序排序后计算每月经营收入，根据每月实际销售天数计算平均值。</a:t>
            </a:r>
            <a:endParaRPr lang="zh-CN" altLang="en-US" sz="600" dirty="0">
              <a:solidFill>
                <a:schemeClr val="bg1"/>
              </a:solidFill>
              <a:latin typeface="微软雅黑" panose="020B0503020204020204" pitchFamily="34" charset="-122"/>
              <a:ea typeface="微软雅黑" panose="020B0503020204020204" pitchFamily="34" charset="-122"/>
            </a:endParaRPr>
          </a:p>
        </p:txBody>
      </p:sp>
      <p:graphicFrame>
        <p:nvGraphicFramePr>
          <p:cNvPr id="14" name="图表 13"/>
          <p:cNvGraphicFramePr>
            <a:graphicFrameLocks/>
          </p:cNvGraphicFramePr>
          <p:nvPr>
            <p:extLst>
              <p:ext uri="{D42A27DB-BD31-4B8C-83A1-F6EECF244321}">
                <p14:modId xmlns:p14="http://schemas.microsoft.com/office/powerpoint/2010/main" val="2896953013"/>
              </p:ext>
            </p:extLst>
          </p:nvPr>
        </p:nvGraphicFramePr>
        <p:xfrm>
          <a:off x="3483074" y="2876883"/>
          <a:ext cx="3168352" cy="163064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5" name="图表 14"/>
          <p:cNvGraphicFramePr>
            <a:graphicFrameLocks/>
          </p:cNvGraphicFramePr>
          <p:nvPr>
            <p:extLst>
              <p:ext uri="{D42A27DB-BD31-4B8C-83A1-F6EECF244321}">
                <p14:modId xmlns:p14="http://schemas.microsoft.com/office/powerpoint/2010/main" val="766865310"/>
              </p:ext>
            </p:extLst>
          </p:nvPr>
        </p:nvGraphicFramePr>
        <p:xfrm>
          <a:off x="257225" y="2876884"/>
          <a:ext cx="3096344" cy="1630647"/>
        </p:xfrm>
        <a:graphic>
          <a:graphicData uri="http://schemas.openxmlformats.org/drawingml/2006/chart">
            <c:chart xmlns:c="http://schemas.openxmlformats.org/drawingml/2006/chart" xmlns:r="http://schemas.openxmlformats.org/officeDocument/2006/relationships" r:id="rId3"/>
          </a:graphicData>
        </a:graphic>
      </p:graphicFrame>
      <p:sp>
        <p:nvSpPr>
          <p:cNvPr id="16" name="文本框 15"/>
          <p:cNvSpPr txBox="1"/>
          <p:nvPr/>
        </p:nvSpPr>
        <p:spPr>
          <a:xfrm>
            <a:off x="94320" y="4717727"/>
            <a:ext cx="3046648" cy="892552"/>
          </a:xfrm>
          <a:prstGeom prst="rect">
            <a:avLst/>
          </a:prstGeom>
          <a:noFill/>
        </p:spPr>
        <p:txBody>
          <a:bodyPr wrap="square" rtlCol="0">
            <a:spAutoFit/>
          </a:bodyPr>
          <a:lstStyle/>
          <a:p>
            <a:pPr lvl="0" defTabSz="685800" fontAlgn="auto">
              <a:spcBef>
                <a:spcPts val="0"/>
              </a:spcBef>
              <a:spcAft>
                <a:spcPts val="0"/>
              </a:spcAft>
              <a:defRPr/>
            </a:pPr>
            <a:r>
              <a:rPr lang="zh-CN" altLang="en-US" sz="800" b="1" dirty="0" smtClean="0">
                <a:solidFill>
                  <a:schemeClr val="bg1"/>
                </a:solidFill>
                <a:latin typeface="微软雅黑" panose="020B0503020204020204" pitchFamily="34" charset="-122"/>
                <a:ea typeface="微软雅黑" panose="020B0503020204020204" pitchFamily="34" charset="-122"/>
              </a:rPr>
              <a:t>问题</a:t>
            </a:r>
            <a:r>
              <a:rPr lang="en-US" altLang="zh-CN" sz="800" b="1" dirty="0" smtClean="0">
                <a:solidFill>
                  <a:schemeClr val="bg1"/>
                </a:solidFill>
                <a:latin typeface="微软雅黑" panose="020B0503020204020204" pitchFamily="34" charset="-122"/>
                <a:ea typeface="微软雅黑" panose="020B0503020204020204" pitchFamily="34" charset="-122"/>
              </a:rPr>
              <a:t>2</a:t>
            </a:r>
            <a:r>
              <a:rPr lang="zh-CN" altLang="en-US" sz="600" dirty="0" smtClean="0">
                <a:solidFill>
                  <a:schemeClr val="bg1"/>
                </a:solidFill>
                <a:latin typeface="微软雅黑" panose="020B0503020204020204" pitchFamily="34" charset="-122"/>
                <a:ea typeface="微软雅黑" panose="020B0503020204020204" pitchFamily="34" charset="-122"/>
              </a:rPr>
              <a:t>：</a:t>
            </a:r>
            <a:r>
              <a:rPr lang="zh-CN" altLang="en-US" sz="600" dirty="0">
                <a:solidFill>
                  <a:schemeClr val="bg1"/>
                </a:solidFill>
                <a:latin typeface="微软雅黑" panose="020B0503020204020204" pitchFamily="34" charset="-122"/>
                <a:ea typeface="微软雅黑" panose="020B0503020204020204" pitchFamily="34" charset="-122"/>
              </a:rPr>
              <a:t>每个单品的月均或日均销售量，每个单品在不同的时间段销售情况是否有差异？是否呈现明显的上升或下降趋势，是否有主打单品或需下架的单品</a:t>
            </a:r>
            <a:r>
              <a:rPr lang="zh-CN" altLang="en-US" sz="600" dirty="0" smtClean="0">
                <a:solidFill>
                  <a:schemeClr val="bg1"/>
                </a:solidFill>
                <a:latin typeface="微软雅黑" panose="020B0503020204020204" pitchFamily="34" charset="-122"/>
                <a:ea typeface="微软雅黑" panose="020B0503020204020204" pitchFamily="34" charset="-122"/>
              </a:rPr>
              <a:t>；</a:t>
            </a:r>
            <a:endParaRPr lang="en-US" altLang="zh-CN" sz="600" dirty="0" smtClean="0">
              <a:solidFill>
                <a:schemeClr val="bg1"/>
              </a:solidFill>
              <a:latin typeface="微软雅黑" panose="020B0503020204020204" pitchFamily="34" charset="-122"/>
              <a:ea typeface="微软雅黑" panose="020B0503020204020204" pitchFamily="34" charset="-122"/>
            </a:endParaRPr>
          </a:p>
          <a:p>
            <a:pPr defTabSz="685800" fontAlgn="auto">
              <a:spcBef>
                <a:spcPts val="0"/>
              </a:spcBef>
              <a:spcAft>
                <a:spcPts val="0"/>
              </a:spcAft>
              <a:defRPr/>
            </a:pPr>
            <a:r>
              <a:rPr lang="zh-CN" altLang="en-US" sz="800" b="1" dirty="0" smtClean="0">
                <a:solidFill>
                  <a:schemeClr val="bg1"/>
                </a:solidFill>
                <a:latin typeface="微软雅黑" panose="020B0503020204020204" pitchFamily="34" charset="-122"/>
                <a:ea typeface="微软雅黑" panose="020B0503020204020204" pitchFamily="34" charset="-122"/>
              </a:rPr>
              <a:t>分析：</a:t>
            </a:r>
            <a:endParaRPr lang="en-US" altLang="zh-CN" sz="800" b="1" dirty="0" smtClean="0">
              <a:solidFill>
                <a:schemeClr val="bg1"/>
              </a:solidFill>
              <a:latin typeface="微软雅黑" panose="020B0503020204020204" pitchFamily="34" charset="-122"/>
              <a:ea typeface="微软雅黑" panose="020B0503020204020204" pitchFamily="34" charset="-122"/>
            </a:endParaRPr>
          </a:p>
          <a:p>
            <a:pPr marL="228600" indent="-228600" defTabSz="685800" fontAlgn="auto">
              <a:spcBef>
                <a:spcPts val="0"/>
              </a:spcBef>
              <a:spcAft>
                <a:spcPts val="0"/>
              </a:spcAft>
              <a:buFont typeface="+mj-lt"/>
              <a:buAutoNum type="arabicPeriod"/>
              <a:defRPr/>
            </a:pPr>
            <a:r>
              <a:rPr lang="zh-CN" altLang="en-US" sz="600" dirty="0" smtClean="0">
                <a:solidFill>
                  <a:schemeClr val="bg1"/>
                </a:solidFill>
                <a:latin typeface="微软雅黑" panose="020B0503020204020204" pitchFamily="34" charset="-122"/>
                <a:ea typeface="微软雅黑" panose="020B0503020204020204" pitchFamily="34" charset="-122"/>
              </a:rPr>
              <a:t>根据</a:t>
            </a:r>
            <a:r>
              <a:rPr lang="en-US" altLang="zh-CN" sz="600" dirty="0" err="1" smtClean="0">
                <a:solidFill>
                  <a:schemeClr val="bg1"/>
                </a:solidFill>
                <a:latin typeface="微软雅黑" panose="020B0503020204020204" pitchFamily="34" charset="-122"/>
                <a:ea typeface="微软雅黑" panose="020B0503020204020204" pitchFamily="34" charset="-122"/>
              </a:rPr>
              <a:t>Item_Total_Sales_Count</a:t>
            </a:r>
            <a:r>
              <a:rPr lang="zh-CN" altLang="en-US" sz="600" dirty="0" smtClean="0">
                <a:solidFill>
                  <a:schemeClr val="bg1"/>
                </a:solidFill>
                <a:latin typeface="微软雅黑" panose="020B0503020204020204" pitchFamily="34" charset="-122"/>
                <a:ea typeface="微软雅黑" panose="020B0503020204020204" pitchFamily="34" charset="-122"/>
              </a:rPr>
              <a:t>表单，直接有关于过去一段时间不同单品的整体销售量，过去</a:t>
            </a:r>
            <a:r>
              <a:rPr lang="en-US" altLang="zh-CN" sz="600" dirty="0" smtClean="0">
                <a:solidFill>
                  <a:schemeClr val="bg1"/>
                </a:solidFill>
                <a:latin typeface="微软雅黑" panose="020B0503020204020204" pitchFamily="34" charset="-122"/>
                <a:ea typeface="微软雅黑" panose="020B0503020204020204" pitchFamily="34" charset="-122"/>
              </a:rPr>
              <a:t>7</a:t>
            </a:r>
            <a:r>
              <a:rPr lang="zh-CN" altLang="en-US" sz="600" dirty="0" smtClean="0">
                <a:solidFill>
                  <a:schemeClr val="bg1"/>
                </a:solidFill>
                <a:latin typeface="微软雅黑" panose="020B0503020204020204" pitchFamily="34" charset="-122"/>
                <a:ea typeface="微软雅黑" panose="020B0503020204020204" pitchFamily="34" charset="-122"/>
              </a:rPr>
              <a:t>个月总共</a:t>
            </a:r>
            <a:r>
              <a:rPr lang="en-US" altLang="zh-CN" sz="600" dirty="0" smtClean="0">
                <a:solidFill>
                  <a:schemeClr val="bg1"/>
                </a:solidFill>
                <a:latin typeface="微软雅黑" panose="020B0503020204020204" pitchFamily="34" charset="-122"/>
                <a:ea typeface="微软雅黑" panose="020B0503020204020204" pitchFamily="34" charset="-122"/>
              </a:rPr>
              <a:t>159</a:t>
            </a:r>
            <a:r>
              <a:rPr lang="zh-CN" altLang="en-US" sz="600" dirty="0" smtClean="0">
                <a:solidFill>
                  <a:schemeClr val="bg1"/>
                </a:solidFill>
                <a:latin typeface="微软雅黑" panose="020B0503020204020204" pitchFamily="34" charset="-122"/>
                <a:ea typeface="微软雅黑" panose="020B0503020204020204" pitchFamily="34" charset="-122"/>
              </a:rPr>
              <a:t>天，日均销量小于</a:t>
            </a:r>
            <a:r>
              <a:rPr lang="en-US" altLang="zh-CN" sz="600" dirty="0" smtClean="0">
                <a:solidFill>
                  <a:schemeClr val="bg1"/>
                </a:solidFill>
                <a:latin typeface="微软雅黑" panose="020B0503020204020204" pitchFamily="34" charset="-122"/>
                <a:ea typeface="微软雅黑" panose="020B0503020204020204" pitchFamily="34" charset="-122"/>
              </a:rPr>
              <a:t>3</a:t>
            </a:r>
            <a:r>
              <a:rPr lang="zh-CN" altLang="en-US" sz="600" dirty="0" smtClean="0">
                <a:solidFill>
                  <a:schemeClr val="bg1"/>
                </a:solidFill>
                <a:latin typeface="微软雅黑" panose="020B0503020204020204" pitchFamily="34" charset="-122"/>
                <a:ea typeface="微软雅黑" panose="020B0503020204020204" pitchFamily="34" charset="-122"/>
              </a:rPr>
              <a:t>的均做下架处理，即整体销售小于</a:t>
            </a:r>
            <a:r>
              <a:rPr lang="en-US" altLang="zh-CN" sz="600" dirty="0" smtClean="0">
                <a:solidFill>
                  <a:schemeClr val="bg1"/>
                </a:solidFill>
                <a:latin typeface="微软雅黑" panose="020B0503020204020204" pitchFamily="34" charset="-122"/>
                <a:ea typeface="微软雅黑" panose="020B0503020204020204" pitchFamily="34" charset="-122"/>
              </a:rPr>
              <a:t>477</a:t>
            </a:r>
            <a:r>
              <a:rPr lang="zh-CN" altLang="en-US" sz="600" dirty="0" smtClean="0">
                <a:solidFill>
                  <a:schemeClr val="bg1"/>
                </a:solidFill>
                <a:latin typeface="微软雅黑" panose="020B0503020204020204" pitchFamily="34" charset="-122"/>
                <a:ea typeface="微软雅黑" panose="020B0503020204020204" pitchFamily="34" charset="-122"/>
              </a:rPr>
              <a:t>；</a:t>
            </a:r>
            <a:endParaRPr lang="en-US" altLang="zh-CN" sz="600" dirty="0" smtClean="0">
              <a:solidFill>
                <a:schemeClr val="bg1"/>
              </a:solidFill>
              <a:latin typeface="微软雅黑" panose="020B0503020204020204" pitchFamily="34" charset="-122"/>
              <a:ea typeface="微软雅黑" panose="020B0503020204020204" pitchFamily="34" charset="-122"/>
            </a:endParaRPr>
          </a:p>
          <a:p>
            <a:pPr marL="228600" indent="-228600" defTabSz="685800" fontAlgn="auto">
              <a:spcBef>
                <a:spcPts val="0"/>
              </a:spcBef>
              <a:spcAft>
                <a:spcPts val="0"/>
              </a:spcAft>
              <a:buFont typeface="+mj-lt"/>
              <a:buAutoNum type="arabicPeriod"/>
              <a:defRPr/>
            </a:pPr>
            <a:r>
              <a:rPr lang="zh-CN" altLang="en-US" sz="600" dirty="0" smtClean="0">
                <a:solidFill>
                  <a:schemeClr val="bg1"/>
                </a:solidFill>
                <a:latin typeface="微软雅黑" panose="020B0503020204020204" pitchFamily="34" charset="-122"/>
                <a:ea typeface="微软雅黑" panose="020B0503020204020204" pitchFamily="34" charset="-122"/>
              </a:rPr>
              <a:t>使用</a:t>
            </a:r>
            <a:r>
              <a:rPr lang="en-US" altLang="zh-CN" sz="600" dirty="0" err="1" smtClean="0">
                <a:solidFill>
                  <a:schemeClr val="bg1"/>
                </a:solidFill>
                <a:latin typeface="微软雅黑" panose="020B0503020204020204" pitchFamily="34" charset="-122"/>
                <a:ea typeface="微软雅黑" panose="020B0503020204020204" pitchFamily="34" charset="-122"/>
              </a:rPr>
              <a:t>sql</a:t>
            </a:r>
            <a:r>
              <a:rPr lang="en-US" altLang="zh-CN" sz="600" dirty="0" smtClean="0">
                <a:solidFill>
                  <a:schemeClr val="bg1"/>
                </a:solidFill>
                <a:latin typeface="微软雅黑" panose="020B0503020204020204" pitchFamily="34" charset="-122"/>
                <a:ea typeface="微软雅黑" panose="020B0503020204020204" pitchFamily="34" charset="-122"/>
              </a:rPr>
              <a:t> </a:t>
            </a:r>
            <a:r>
              <a:rPr lang="zh-CN" altLang="en-US" sz="600" dirty="0">
                <a:solidFill>
                  <a:schemeClr val="bg1"/>
                </a:solidFill>
                <a:latin typeface="微软雅黑" panose="020B0503020204020204" pitchFamily="34" charset="-122"/>
                <a:ea typeface="微软雅黑" panose="020B0503020204020204" pitchFamily="34" charset="-122"/>
              </a:rPr>
              <a:t>调</a:t>
            </a:r>
            <a:r>
              <a:rPr lang="zh-CN" altLang="en-US" sz="600" dirty="0" smtClean="0">
                <a:solidFill>
                  <a:schemeClr val="bg1"/>
                </a:solidFill>
                <a:latin typeface="微软雅黑" panose="020B0503020204020204" pitchFamily="34" charset="-122"/>
                <a:ea typeface="微软雅黑" panose="020B0503020204020204" pitchFamily="34" charset="-122"/>
              </a:rPr>
              <a:t>取每小时销售量，</a:t>
            </a:r>
            <a:r>
              <a:rPr lang="en-US" altLang="zh-CN" sz="600" dirty="0" smtClean="0">
                <a:solidFill>
                  <a:schemeClr val="bg1"/>
                </a:solidFill>
                <a:latin typeface="微软雅黑" panose="020B0503020204020204" pitchFamily="34" charset="-122"/>
                <a:ea typeface="微软雅黑" panose="020B0503020204020204" pitchFamily="34" charset="-122"/>
              </a:rPr>
              <a:t>select </a:t>
            </a:r>
            <a:r>
              <a:rPr lang="en-US" altLang="zh-CN" sz="600" dirty="0">
                <a:solidFill>
                  <a:schemeClr val="bg1"/>
                </a:solidFill>
                <a:latin typeface="微软雅黑" panose="020B0503020204020204" pitchFamily="34" charset="-122"/>
                <a:ea typeface="微软雅黑" panose="020B0503020204020204" pitchFamily="34" charset="-122"/>
              </a:rPr>
              <a:t>* from </a:t>
            </a:r>
            <a:r>
              <a:rPr lang="en-US" altLang="zh-CN" sz="600" dirty="0" err="1">
                <a:solidFill>
                  <a:schemeClr val="bg1"/>
                </a:solidFill>
                <a:latin typeface="微软雅黑" panose="020B0503020204020204" pitchFamily="34" charset="-122"/>
                <a:ea typeface="微软雅黑" panose="020B0503020204020204" pitchFamily="34" charset="-122"/>
              </a:rPr>
              <a:t>hour</a:t>
            </a:r>
            <a:r>
              <a:rPr lang="en-US" altLang="zh-CN" sz="600" dirty="0" err="1" smtClean="0">
                <a:solidFill>
                  <a:schemeClr val="bg1"/>
                </a:solidFill>
                <a:latin typeface="微软雅黑" panose="020B0503020204020204" pitchFamily="34" charset="-122"/>
                <a:ea typeface="微软雅黑" panose="020B0503020204020204" pitchFamily="34" charset="-122"/>
              </a:rPr>
              <a:t>_item_sales</a:t>
            </a:r>
            <a:r>
              <a:rPr lang="en-US" altLang="zh-CN" sz="600" dirty="0" smtClean="0">
                <a:solidFill>
                  <a:schemeClr val="bg1"/>
                </a:solidFill>
                <a:latin typeface="微软雅黑" panose="020B0503020204020204" pitchFamily="34" charset="-122"/>
                <a:ea typeface="微软雅黑" panose="020B0503020204020204" pitchFamily="34" charset="-122"/>
              </a:rPr>
              <a:t> </a:t>
            </a:r>
            <a:r>
              <a:rPr lang="zh-CN" altLang="en-US" sz="600" dirty="0" smtClean="0">
                <a:solidFill>
                  <a:schemeClr val="bg1"/>
                </a:solidFill>
                <a:latin typeface="微软雅黑" panose="020B0503020204020204" pitchFamily="34" charset="-122"/>
                <a:ea typeface="微软雅黑" panose="020B0503020204020204" pitchFamily="34" charset="-122"/>
              </a:rPr>
              <a:t>，下载后数据透视，重点分析各时间段整体销量和排名前十的单品销量；</a:t>
            </a:r>
            <a:endParaRPr lang="en-US" altLang="zh-CN" sz="600" dirty="0" smtClean="0">
              <a:solidFill>
                <a:schemeClr val="bg1"/>
              </a:solidFill>
              <a:latin typeface="微软雅黑" panose="020B0503020204020204" pitchFamily="34" charset="-122"/>
              <a:ea typeface="微软雅黑" panose="020B0503020204020204" pitchFamily="34" charset="-122"/>
            </a:endParaRPr>
          </a:p>
        </p:txBody>
      </p:sp>
      <p:graphicFrame>
        <p:nvGraphicFramePr>
          <p:cNvPr id="17" name="图表 16"/>
          <p:cNvGraphicFramePr>
            <a:graphicFrameLocks/>
          </p:cNvGraphicFramePr>
          <p:nvPr>
            <p:extLst>
              <p:ext uri="{D42A27DB-BD31-4B8C-83A1-F6EECF244321}">
                <p14:modId xmlns:p14="http://schemas.microsoft.com/office/powerpoint/2010/main" val="794589170"/>
              </p:ext>
            </p:extLst>
          </p:nvPr>
        </p:nvGraphicFramePr>
        <p:xfrm>
          <a:off x="3068960" y="4499394"/>
          <a:ext cx="3600400" cy="1800200"/>
        </p:xfrm>
        <a:graphic>
          <a:graphicData uri="http://schemas.openxmlformats.org/drawingml/2006/chart">
            <c:chart xmlns:c="http://schemas.openxmlformats.org/drawingml/2006/chart" xmlns:r="http://schemas.openxmlformats.org/officeDocument/2006/relationships" r:id="rId4"/>
          </a:graphicData>
        </a:graphic>
      </p:graphicFrame>
      <p:sp>
        <p:nvSpPr>
          <p:cNvPr id="12" name="文本框 11"/>
          <p:cNvSpPr txBox="1"/>
          <p:nvPr/>
        </p:nvSpPr>
        <p:spPr>
          <a:xfrm>
            <a:off x="1556792" y="141900"/>
            <a:ext cx="3384376" cy="276999"/>
          </a:xfrm>
          <a:prstGeom prst="rect">
            <a:avLst/>
          </a:prstGeom>
          <a:noFill/>
        </p:spPr>
        <p:txBody>
          <a:bodyPr wrap="square" rtlCol="0">
            <a:spAutoFit/>
          </a:bodyPr>
          <a:lstStyle/>
          <a:p>
            <a:pPr algn="ctr"/>
            <a:r>
              <a:rPr lang="zh-CN" altLang="en-US" sz="1200" b="1" dirty="0" smtClean="0">
                <a:solidFill>
                  <a:schemeClr val="bg1"/>
                </a:solidFill>
                <a:latin typeface="微软雅黑" panose="020B0503020204020204" pitchFamily="34" charset="-122"/>
                <a:ea typeface="微软雅黑" panose="020B0503020204020204" pitchFamily="34" charset="-122"/>
              </a:rPr>
              <a:t>网红咖啡店的商业决策</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89384" y="6341288"/>
            <a:ext cx="6287008" cy="523220"/>
          </a:xfrm>
          <a:prstGeom prst="rect">
            <a:avLst/>
          </a:prstGeom>
          <a:noFill/>
        </p:spPr>
        <p:txBody>
          <a:bodyPr wrap="square" rtlCol="0">
            <a:spAutoFit/>
          </a:bodyPr>
          <a:lstStyle/>
          <a:p>
            <a:r>
              <a:rPr lang="zh-CN" altLang="en-US" sz="800" b="1" dirty="0" smtClean="0">
                <a:solidFill>
                  <a:schemeClr val="bg1"/>
                </a:solidFill>
                <a:latin typeface="微软雅黑" panose="020B0503020204020204" pitchFamily="34" charset="-122"/>
                <a:ea typeface="微软雅黑" panose="020B0503020204020204" pitchFamily="34" charset="-122"/>
              </a:rPr>
              <a:t>问题</a:t>
            </a:r>
            <a:r>
              <a:rPr lang="en-US" altLang="zh-CN" sz="800" b="1" dirty="0" smtClean="0">
                <a:solidFill>
                  <a:schemeClr val="bg1"/>
                </a:solidFill>
                <a:latin typeface="微软雅黑" panose="020B0503020204020204" pitchFamily="34" charset="-122"/>
                <a:ea typeface="微软雅黑" panose="020B0503020204020204" pitchFamily="34" charset="-122"/>
              </a:rPr>
              <a:t>3</a:t>
            </a:r>
            <a:r>
              <a:rPr lang="zh-CN" altLang="en-US" sz="600" dirty="0" smtClean="0">
                <a:solidFill>
                  <a:schemeClr val="bg1"/>
                </a:solidFill>
                <a:latin typeface="微软雅黑" panose="020B0503020204020204" pitchFamily="34" charset="-122"/>
                <a:ea typeface="微软雅黑" panose="020B0503020204020204" pitchFamily="34" charset="-122"/>
              </a:rPr>
              <a:t>：</a:t>
            </a:r>
            <a:r>
              <a:rPr lang="zh-CN" altLang="en-US" sz="600" dirty="0">
                <a:solidFill>
                  <a:schemeClr val="bg1"/>
                </a:solidFill>
                <a:latin typeface="微软雅黑" panose="020B0503020204020204" pitchFamily="34" charset="-122"/>
                <a:ea typeface="微软雅黑" panose="020B0503020204020204" pitchFamily="34" charset="-122"/>
              </a:rPr>
              <a:t>产品组合：最畅销的销售组合数量是多少，产品组合在不同的时间段销售情况是否有差异？是否推出特定销售组合？如何定价</a:t>
            </a:r>
            <a:r>
              <a:rPr lang="zh-CN" altLang="en-US" sz="600" dirty="0" smtClean="0">
                <a:solidFill>
                  <a:schemeClr val="bg1"/>
                </a:solidFill>
                <a:latin typeface="微软雅黑" panose="020B0503020204020204" pitchFamily="34" charset="-122"/>
                <a:ea typeface="微软雅黑" panose="020B0503020204020204" pitchFamily="34" charset="-122"/>
              </a:rPr>
              <a:t>？</a:t>
            </a:r>
            <a:endParaRPr lang="en-US" altLang="zh-CN" sz="600" dirty="0" smtClean="0">
              <a:solidFill>
                <a:schemeClr val="bg1"/>
              </a:solidFill>
              <a:latin typeface="微软雅黑" panose="020B0503020204020204" pitchFamily="34" charset="-122"/>
              <a:ea typeface="微软雅黑" panose="020B0503020204020204" pitchFamily="34" charset="-122"/>
            </a:endParaRPr>
          </a:p>
          <a:p>
            <a:r>
              <a:rPr lang="zh-CN" altLang="en-US" sz="800" b="1" dirty="0" smtClean="0">
                <a:solidFill>
                  <a:schemeClr val="bg1"/>
                </a:solidFill>
                <a:latin typeface="微软雅黑" panose="020B0503020204020204" pitchFamily="34" charset="-122"/>
                <a:ea typeface="微软雅黑" panose="020B0503020204020204" pitchFamily="34" charset="-122"/>
              </a:rPr>
              <a:t>分析</a:t>
            </a:r>
            <a:endParaRPr lang="en-US" altLang="zh-CN" sz="800" b="1" dirty="0" smtClean="0">
              <a:solidFill>
                <a:schemeClr val="bg1"/>
              </a:solidFill>
              <a:latin typeface="微软雅黑" panose="020B0503020204020204" pitchFamily="34" charset="-122"/>
              <a:ea typeface="微软雅黑" panose="020B0503020204020204" pitchFamily="34" charset="-122"/>
            </a:endParaRPr>
          </a:p>
          <a:p>
            <a:pPr marL="228600" indent="-228600">
              <a:buFont typeface="+mj-lt"/>
              <a:buAutoNum type="arabicPeriod"/>
            </a:pPr>
            <a:r>
              <a:rPr lang="zh-CN" altLang="en-US" sz="600" dirty="0">
                <a:solidFill>
                  <a:schemeClr val="bg1"/>
                </a:solidFill>
                <a:latin typeface="微软雅黑" panose="020B0503020204020204" pitchFamily="34" charset="-122"/>
                <a:ea typeface="微软雅黑" panose="020B0503020204020204" pitchFamily="34" charset="-122"/>
              </a:rPr>
              <a:t>调取</a:t>
            </a:r>
            <a:r>
              <a:rPr lang="en-US" altLang="zh-CN" sz="600" dirty="0" err="1">
                <a:solidFill>
                  <a:schemeClr val="bg1"/>
                </a:solidFill>
                <a:latin typeface="微软雅黑" panose="020B0503020204020204" pitchFamily="34" charset="-122"/>
                <a:ea typeface="微软雅黑" panose="020B0503020204020204" pitchFamily="34" charset="-122"/>
              </a:rPr>
              <a:t>coffee_shop_data</a:t>
            </a:r>
            <a:r>
              <a:rPr lang="en-US" altLang="zh-CN" sz="600" dirty="0">
                <a:solidFill>
                  <a:schemeClr val="bg1"/>
                </a:solidFill>
                <a:latin typeface="微软雅黑" panose="020B0503020204020204" pitchFamily="34" charset="-122"/>
                <a:ea typeface="微软雅黑" panose="020B0503020204020204" pitchFamily="34" charset="-122"/>
              </a:rPr>
              <a:t>, </a:t>
            </a:r>
            <a:r>
              <a:rPr lang="en-US" altLang="zh-CN" sz="600" dirty="0" err="1">
                <a:solidFill>
                  <a:schemeClr val="bg1"/>
                </a:solidFill>
                <a:latin typeface="微软雅黑" panose="020B0503020204020204" pitchFamily="34" charset="-122"/>
                <a:ea typeface="微软雅黑" panose="020B0503020204020204" pitchFamily="34" charset="-122"/>
              </a:rPr>
              <a:t>order_info</a:t>
            </a:r>
            <a:r>
              <a:rPr lang="zh-CN" altLang="en-US" sz="600" dirty="0">
                <a:solidFill>
                  <a:schemeClr val="bg1"/>
                </a:solidFill>
                <a:latin typeface="微软雅黑" panose="020B0503020204020204" pitchFamily="34" charset="-122"/>
                <a:ea typeface="微软雅黑" panose="020B0503020204020204" pitchFamily="34" charset="-122"/>
              </a:rPr>
              <a:t>数据透视表，行和值均选择</a:t>
            </a:r>
            <a:r>
              <a:rPr lang="en-US" altLang="zh-CN" sz="600" dirty="0">
                <a:solidFill>
                  <a:schemeClr val="bg1"/>
                </a:solidFill>
                <a:latin typeface="微软雅黑" panose="020B0503020204020204" pitchFamily="34" charset="-122"/>
                <a:ea typeface="微软雅黑" panose="020B0503020204020204" pitchFamily="34" charset="-122"/>
              </a:rPr>
              <a:t>number of </a:t>
            </a:r>
            <a:r>
              <a:rPr lang="en-US" altLang="zh-CN" sz="600" dirty="0" smtClean="0">
                <a:solidFill>
                  <a:schemeClr val="bg1"/>
                </a:solidFill>
                <a:latin typeface="微软雅黑" panose="020B0503020204020204" pitchFamily="34" charset="-122"/>
                <a:ea typeface="微软雅黑" panose="020B0503020204020204" pitchFamily="34" charset="-122"/>
              </a:rPr>
              <a:t>item</a:t>
            </a:r>
            <a:r>
              <a:rPr lang="zh-CN" altLang="en-US" sz="600" dirty="0" smtClean="0">
                <a:solidFill>
                  <a:schemeClr val="bg1"/>
                </a:solidFill>
                <a:latin typeface="微软雅黑" panose="020B0503020204020204" pitchFamily="34" charset="-122"/>
                <a:ea typeface="微软雅黑" panose="020B0503020204020204" pitchFamily="34" charset="-122"/>
              </a:rPr>
              <a:t>，得出整体产品组合销售情况，如左图</a:t>
            </a:r>
            <a:endParaRPr lang="en-US" altLang="zh-CN" sz="600" dirty="0" smtClean="0">
              <a:solidFill>
                <a:schemeClr val="bg1"/>
              </a:solidFill>
              <a:latin typeface="微软雅黑" panose="020B0503020204020204" pitchFamily="34" charset="-122"/>
              <a:ea typeface="微软雅黑" panose="020B0503020204020204" pitchFamily="34" charset="-122"/>
            </a:endParaRPr>
          </a:p>
          <a:p>
            <a:pPr marL="228600" indent="-228600">
              <a:buFont typeface="+mj-lt"/>
              <a:buAutoNum type="arabicPeriod"/>
            </a:pPr>
            <a:r>
              <a:rPr lang="zh-CN" altLang="en-US" sz="600" dirty="0">
                <a:solidFill>
                  <a:schemeClr val="bg1"/>
                </a:solidFill>
                <a:latin typeface="微软雅黑" panose="020B0503020204020204" pitchFamily="34" charset="-122"/>
                <a:ea typeface="微软雅黑" panose="020B0503020204020204" pitchFamily="34" charset="-122"/>
              </a:rPr>
              <a:t>在</a:t>
            </a:r>
            <a:r>
              <a:rPr lang="en-US" altLang="zh-CN" sz="600" dirty="0" err="1" smtClean="0">
                <a:solidFill>
                  <a:schemeClr val="bg1"/>
                </a:solidFill>
                <a:latin typeface="微软雅黑" panose="020B0503020204020204" pitchFamily="34" charset="-122"/>
                <a:ea typeface="微软雅黑" panose="020B0503020204020204" pitchFamily="34" charset="-122"/>
              </a:rPr>
              <a:t>coffee_shop_data</a:t>
            </a:r>
            <a:r>
              <a:rPr lang="en-US" altLang="zh-CN" sz="600" dirty="0">
                <a:solidFill>
                  <a:schemeClr val="bg1"/>
                </a:solidFill>
                <a:latin typeface="微软雅黑" panose="020B0503020204020204" pitchFamily="34" charset="-122"/>
                <a:ea typeface="微软雅黑" panose="020B0503020204020204" pitchFamily="34" charset="-122"/>
              </a:rPr>
              <a:t>, </a:t>
            </a:r>
            <a:r>
              <a:rPr lang="en-US" altLang="zh-CN" sz="600" dirty="0" err="1" smtClean="0">
                <a:solidFill>
                  <a:schemeClr val="bg1"/>
                </a:solidFill>
                <a:latin typeface="微软雅黑" panose="020B0503020204020204" pitchFamily="34" charset="-122"/>
                <a:ea typeface="微软雅黑" panose="020B0503020204020204" pitchFamily="34" charset="-122"/>
              </a:rPr>
              <a:t>order_info</a:t>
            </a:r>
            <a:r>
              <a:rPr lang="zh-CN" altLang="en-US" sz="600" dirty="0">
                <a:solidFill>
                  <a:schemeClr val="bg1"/>
                </a:solidFill>
                <a:latin typeface="微软雅黑" panose="020B0503020204020204" pitchFamily="34" charset="-122"/>
                <a:ea typeface="微软雅黑" panose="020B0503020204020204" pitchFamily="34" charset="-122"/>
              </a:rPr>
              <a:t>表</a:t>
            </a:r>
            <a:r>
              <a:rPr lang="zh-CN" altLang="en-US" sz="600" dirty="0" smtClean="0">
                <a:solidFill>
                  <a:schemeClr val="bg1"/>
                </a:solidFill>
                <a:latin typeface="微软雅黑" panose="020B0503020204020204" pitchFamily="34" charset="-122"/>
                <a:ea typeface="微软雅黑" panose="020B0503020204020204" pitchFamily="34" charset="-122"/>
              </a:rPr>
              <a:t>单使用</a:t>
            </a:r>
            <a:r>
              <a:rPr lang="en-US" altLang="zh-CN" sz="600" dirty="0" smtClean="0">
                <a:solidFill>
                  <a:schemeClr val="bg1"/>
                </a:solidFill>
                <a:latin typeface="微软雅黑" panose="020B0503020204020204" pitchFamily="34" charset="-122"/>
                <a:ea typeface="微软雅黑" panose="020B0503020204020204" pitchFamily="34" charset="-122"/>
              </a:rPr>
              <a:t>hour</a:t>
            </a:r>
            <a:r>
              <a:rPr lang="zh-CN" altLang="en-US" sz="600" dirty="0" smtClean="0">
                <a:solidFill>
                  <a:schemeClr val="bg1"/>
                </a:solidFill>
                <a:latin typeface="微软雅黑" panose="020B0503020204020204" pitchFamily="34" charset="-122"/>
                <a:ea typeface="微软雅黑" panose="020B0503020204020204" pitchFamily="34" charset="-122"/>
              </a:rPr>
              <a:t>函数调取每单成交时间段，然后数据透视，行选择</a:t>
            </a:r>
            <a:r>
              <a:rPr lang="en-US" altLang="zh-CN" sz="600" dirty="0" err="1" smtClean="0">
                <a:solidFill>
                  <a:schemeClr val="bg1"/>
                </a:solidFill>
                <a:latin typeface="微软雅黑" panose="020B0503020204020204" pitchFamily="34" charset="-122"/>
                <a:ea typeface="微软雅黑" panose="020B0503020204020204" pitchFamily="34" charset="-122"/>
              </a:rPr>
              <a:t>number_of_item</a:t>
            </a:r>
            <a:r>
              <a:rPr lang="zh-CN" altLang="en-US" sz="600" dirty="0" smtClean="0">
                <a:solidFill>
                  <a:schemeClr val="bg1"/>
                </a:solidFill>
                <a:latin typeface="微软雅黑" panose="020B0503020204020204" pitchFamily="34" charset="-122"/>
                <a:ea typeface="微软雅黑" panose="020B0503020204020204" pitchFamily="34" charset="-122"/>
              </a:rPr>
              <a:t>，列选择</a:t>
            </a:r>
            <a:r>
              <a:rPr lang="en-US" altLang="zh-CN" sz="600" dirty="0" smtClean="0">
                <a:solidFill>
                  <a:schemeClr val="bg1"/>
                </a:solidFill>
                <a:latin typeface="微软雅黑" panose="020B0503020204020204" pitchFamily="34" charset="-122"/>
                <a:ea typeface="微软雅黑" panose="020B0503020204020204" pitchFamily="34" charset="-122"/>
              </a:rPr>
              <a:t>hour, </a:t>
            </a:r>
            <a:r>
              <a:rPr lang="zh-CN" altLang="en-US" sz="600" dirty="0" smtClean="0">
                <a:solidFill>
                  <a:schemeClr val="bg1"/>
                </a:solidFill>
                <a:latin typeface="微软雅黑" panose="020B0503020204020204" pitchFamily="34" charset="-122"/>
                <a:ea typeface="微软雅黑" panose="020B0503020204020204" pitchFamily="34" charset="-122"/>
              </a:rPr>
              <a:t>值选择</a:t>
            </a:r>
            <a:r>
              <a:rPr lang="en-US" altLang="zh-CN" sz="600" dirty="0" err="1" smtClean="0">
                <a:solidFill>
                  <a:schemeClr val="bg1"/>
                </a:solidFill>
                <a:latin typeface="微软雅黑" panose="020B0503020204020204" pitchFamily="34" charset="-122"/>
                <a:ea typeface="微软雅黑" panose="020B0503020204020204" pitchFamily="34" charset="-122"/>
              </a:rPr>
              <a:t>number_of_item</a:t>
            </a:r>
            <a:r>
              <a:rPr lang="zh-CN" altLang="en-US" sz="600" dirty="0" smtClean="0">
                <a:solidFill>
                  <a:schemeClr val="bg1"/>
                </a:solidFill>
                <a:latin typeface="微软雅黑" panose="020B0503020204020204" pitchFamily="34" charset="-122"/>
                <a:ea typeface="微软雅黑" panose="020B0503020204020204" pitchFamily="34" charset="-122"/>
              </a:rPr>
              <a:t>计数</a:t>
            </a:r>
            <a:endParaRPr lang="en-US" altLang="zh-CN" sz="600" dirty="0" smtClean="0">
              <a:solidFill>
                <a:schemeClr val="bg1"/>
              </a:solidFill>
              <a:latin typeface="微软雅黑" panose="020B0503020204020204" pitchFamily="34" charset="-122"/>
              <a:ea typeface="微软雅黑" panose="020B0503020204020204" pitchFamily="34" charset="-122"/>
            </a:endParaRPr>
          </a:p>
        </p:txBody>
      </p:sp>
      <p:graphicFrame>
        <p:nvGraphicFramePr>
          <p:cNvPr id="21" name="图表 20"/>
          <p:cNvGraphicFramePr>
            <a:graphicFrameLocks/>
          </p:cNvGraphicFramePr>
          <p:nvPr>
            <p:extLst>
              <p:ext uri="{D42A27DB-BD31-4B8C-83A1-F6EECF244321}">
                <p14:modId xmlns:p14="http://schemas.microsoft.com/office/powerpoint/2010/main" val="3419754315"/>
              </p:ext>
            </p:extLst>
          </p:nvPr>
        </p:nvGraphicFramePr>
        <p:xfrm>
          <a:off x="3353568" y="6877921"/>
          <a:ext cx="3017837" cy="152487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2" name="表格 21"/>
          <p:cNvGraphicFramePr>
            <a:graphicFrameLocks noGrp="1"/>
          </p:cNvGraphicFramePr>
          <p:nvPr>
            <p:extLst>
              <p:ext uri="{D42A27DB-BD31-4B8C-83A1-F6EECF244321}">
                <p14:modId xmlns:p14="http://schemas.microsoft.com/office/powerpoint/2010/main" val="245235999"/>
              </p:ext>
            </p:extLst>
          </p:nvPr>
        </p:nvGraphicFramePr>
        <p:xfrm>
          <a:off x="992150" y="6948366"/>
          <a:ext cx="1446992" cy="403860"/>
        </p:xfrm>
        <a:graphic>
          <a:graphicData uri="http://schemas.openxmlformats.org/drawingml/2006/table">
            <a:tbl>
              <a:tblPr>
                <a:tableStyleId>{5C22544A-7EE6-4342-B048-85BDC9FD1C3A}</a:tableStyleId>
              </a:tblPr>
              <a:tblGrid>
                <a:gridCol w="672034"/>
                <a:gridCol w="387479"/>
                <a:gridCol w="387479"/>
              </a:tblGrid>
              <a:tr h="99169">
                <a:tc>
                  <a:txBody>
                    <a:bodyPr/>
                    <a:lstStyle/>
                    <a:p>
                      <a:pPr algn="ctr" fontAlgn="b"/>
                      <a:r>
                        <a:rPr lang="zh-CN" altLang="en-US" sz="600" u="none" strike="noStrike" dirty="0">
                          <a:solidFill>
                            <a:schemeClr val="bg1"/>
                          </a:solidFill>
                          <a:effectLst/>
                          <a:latin typeface="微软雅黑" panose="020B0503020204020204" pitchFamily="34" charset="-122"/>
                          <a:ea typeface="微软雅黑" panose="020B0503020204020204" pitchFamily="34" charset="-122"/>
                        </a:rPr>
                        <a:t>组合</a:t>
                      </a:r>
                      <a:endParaRPr lang="zh-CN" altLang="en-US" sz="600" b="0" i="0" u="none" strike="noStrike" dirty="0">
                        <a:solidFill>
                          <a:schemeClr val="bg1"/>
                        </a:solidFill>
                        <a:effectLst/>
                        <a:latin typeface="微软雅黑" panose="020B0503020204020204" pitchFamily="34" charset="-122"/>
                        <a:ea typeface="微软雅黑" panose="020B0503020204020204" pitchFamily="34" charset="-122"/>
                      </a:endParaRP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c>
                  <a:txBody>
                    <a:bodyPr/>
                    <a:lstStyle/>
                    <a:p>
                      <a:pPr algn="ctr" fontAlgn="b"/>
                      <a:r>
                        <a:rPr lang="zh-CN" altLang="en-US" sz="600" u="none" strike="noStrike">
                          <a:solidFill>
                            <a:schemeClr val="bg1"/>
                          </a:solidFill>
                          <a:effectLst/>
                          <a:latin typeface="微软雅黑" panose="020B0503020204020204" pitchFamily="34" charset="-122"/>
                          <a:ea typeface="微软雅黑" panose="020B0503020204020204" pitchFamily="34" charset="-122"/>
                        </a:rPr>
                        <a:t>销量</a:t>
                      </a:r>
                      <a:endParaRPr lang="zh-CN" altLang="en-US" sz="600" b="0" i="0" u="none" strike="noStrike">
                        <a:solidFill>
                          <a:schemeClr val="bg1"/>
                        </a:solidFill>
                        <a:effectLst/>
                        <a:latin typeface="微软雅黑" panose="020B0503020204020204" pitchFamily="34" charset="-122"/>
                        <a:ea typeface="微软雅黑" panose="020B0503020204020204" pitchFamily="34" charset="-122"/>
                      </a:endParaRP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c>
                  <a:txBody>
                    <a:bodyPr/>
                    <a:lstStyle/>
                    <a:p>
                      <a:pPr algn="ctr" fontAlgn="b"/>
                      <a:r>
                        <a:rPr lang="zh-CN" altLang="en-US" sz="600" u="none" strike="noStrike">
                          <a:solidFill>
                            <a:schemeClr val="bg1"/>
                          </a:solidFill>
                          <a:effectLst/>
                          <a:latin typeface="微软雅黑" panose="020B0503020204020204" pitchFamily="34" charset="-122"/>
                          <a:ea typeface="微软雅黑" panose="020B0503020204020204" pitchFamily="34" charset="-122"/>
                        </a:rPr>
                        <a:t>原价</a:t>
                      </a:r>
                      <a:endParaRPr lang="zh-CN" altLang="en-US" sz="600" b="0" i="0" u="none" strike="noStrike">
                        <a:solidFill>
                          <a:schemeClr val="bg1"/>
                        </a:solidFill>
                        <a:effectLst/>
                        <a:latin typeface="微软雅黑" panose="020B0503020204020204" pitchFamily="34" charset="-122"/>
                        <a:ea typeface="微软雅黑" panose="020B0503020204020204" pitchFamily="34" charset="-122"/>
                      </a:endParaRP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r>
              <a:tr h="99169">
                <a:tc>
                  <a:txBody>
                    <a:bodyPr/>
                    <a:lstStyle/>
                    <a:p>
                      <a:pPr algn="ctr" fontAlgn="b"/>
                      <a:r>
                        <a:rPr lang="en-US" sz="600" u="none" strike="noStrike">
                          <a:solidFill>
                            <a:schemeClr val="bg1"/>
                          </a:solidFill>
                          <a:effectLst/>
                          <a:latin typeface="微软雅黑" panose="020B0503020204020204" pitchFamily="34" charset="-122"/>
                          <a:ea typeface="微软雅黑" panose="020B0503020204020204" pitchFamily="34" charset="-122"/>
                        </a:rPr>
                        <a:t>coffee,bread</a:t>
                      </a:r>
                      <a:endParaRPr lang="en-US" sz="600" b="0" i="0" u="none" strike="noStrike">
                        <a:solidFill>
                          <a:schemeClr val="bg1"/>
                        </a:solidFill>
                        <a:effectLst/>
                        <a:latin typeface="微软雅黑" panose="020B0503020204020204" pitchFamily="34" charset="-122"/>
                        <a:ea typeface="微软雅黑" panose="020B0503020204020204" pitchFamily="34" charset="-122"/>
                      </a:endParaRP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c>
                  <a:txBody>
                    <a:bodyPr/>
                    <a:lstStyle/>
                    <a:p>
                      <a:pPr algn="ctr" fontAlgn="b"/>
                      <a:r>
                        <a:rPr lang="en-US" altLang="zh-CN" sz="600" u="none" strike="noStrike" dirty="0">
                          <a:solidFill>
                            <a:schemeClr val="bg1"/>
                          </a:solidFill>
                          <a:effectLst/>
                          <a:latin typeface="微软雅黑" panose="020B0503020204020204" pitchFamily="34" charset="-122"/>
                          <a:ea typeface="微软雅黑" panose="020B0503020204020204" pitchFamily="34" charset="-122"/>
                        </a:rPr>
                        <a:t>228</a:t>
                      </a:r>
                      <a:endParaRPr lang="en-US" altLang="zh-CN" sz="600" b="0" i="0" u="none" strike="noStrike" dirty="0">
                        <a:solidFill>
                          <a:schemeClr val="bg1"/>
                        </a:solidFill>
                        <a:effectLst/>
                        <a:latin typeface="微软雅黑" panose="020B0503020204020204" pitchFamily="34" charset="-122"/>
                        <a:ea typeface="微软雅黑" panose="020B0503020204020204" pitchFamily="34" charset="-122"/>
                      </a:endParaRP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c>
                  <a:txBody>
                    <a:bodyPr/>
                    <a:lstStyle/>
                    <a:p>
                      <a:pPr algn="ctr" fontAlgn="b"/>
                      <a:r>
                        <a:rPr lang="en-US" altLang="zh-CN" sz="600" u="none" strike="noStrike">
                          <a:solidFill>
                            <a:schemeClr val="bg1"/>
                          </a:solidFill>
                          <a:effectLst/>
                          <a:latin typeface="微软雅黑" panose="020B0503020204020204" pitchFamily="34" charset="-122"/>
                          <a:ea typeface="微软雅黑" panose="020B0503020204020204" pitchFamily="34" charset="-122"/>
                        </a:rPr>
                        <a:t>12.55</a:t>
                      </a:r>
                      <a:endParaRPr lang="en-US" altLang="zh-CN" sz="600" b="0" i="0" u="none" strike="noStrike">
                        <a:solidFill>
                          <a:schemeClr val="bg1"/>
                        </a:solidFill>
                        <a:effectLst/>
                        <a:latin typeface="微软雅黑" panose="020B0503020204020204" pitchFamily="34" charset="-122"/>
                        <a:ea typeface="微软雅黑" panose="020B0503020204020204" pitchFamily="34" charset="-122"/>
                      </a:endParaRP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r>
              <a:tr h="99169">
                <a:tc>
                  <a:txBody>
                    <a:bodyPr/>
                    <a:lstStyle/>
                    <a:p>
                      <a:pPr algn="ctr" fontAlgn="b"/>
                      <a:r>
                        <a:rPr lang="en-US" sz="600" u="none" strike="noStrike">
                          <a:solidFill>
                            <a:schemeClr val="bg1"/>
                          </a:solidFill>
                          <a:effectLst/>
                          <a:latin typeface="微软雅黑" panose="020B0503020204020204" pitchFamily="34" charset="-122"/>
                          <a:ea typeface="微软雅黑" panose="020B0503020204020204" pitchFamily="34" charset="-122"/>
                        </a:rPr>
                        <a:t>coffee,coffee</a:t>
                      </a:r>
                      <a:endParaRPr lang="en-US" sz="600" b="0" i="0" u="none" strike="noStrike">
                        <a:solidFill>
                          <a:schemeClr val="bg1"/>
                        </a:solidFill>
                        <a:effectLst/>
                        <a:latin typeface="微软雅黑" panose="020B0503020204020204" pitchFamily="34" charset="-122"/>
                        <a:ea typeface="微软雅黑" panose="020B0503020204020204" pitchFamily="34" charset="-122"/>
                      </a:endParaRP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c>
                  <a:txBody>
                    <a:bodyPr/>
                    <a:lstStyle/>
                    <a:p>
                      <a:pPr algn="ctr" fontAlgn="b"/>
                      <a:r>
                        <a:rPr lang="en-US" altLang="zh-CN" sz="600" u="none" strike="noStrike">
                          <a:solidFill>
                            <a:schemeClr val="bg1"/>
                          </a:solidFill>
                          <a:effectLst/>
                          <a:latin typeface="微软雅黑" panose="020B0503020204020204" pitchFamily="34" charset="-122"/>
                          <a:ea typeface="微软雅黑" panose="020B0503020204020204" pitchFamily="34" charset="-122"/>
                        </a:rPr>
                        <a:t>177</a:t>
                      </a:r>
                      <a:endParaRPr lang="en-US" altLang="zh-CN" sz="600" b="0" i="0" u="none" strike="noStrike">
                        <a:solidFill>
                          <a:schemeClr val="bg1"/>
                        </a:solidFill>
                        <a:effectLst/>
                        <a:latin typeface="微软雅黑" panose="020B0503020204020204" pitchFamily="34" charset="-122"/>
                        <a:ea typeface="微软雅黑" panose="020B0503020204020204" pitchFamily="34" charset="-122"/>
                      </a:endParaRP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c>
                  <a:txBody>
                    <a:bodyPr/>
                    <a:lstStyle/>
                    <a:p>
                      <a:pPr algn="ctr" fontAlgn="b"/>
                      <a:r>
                        <a:rPr lang="en-US" altLang="zh-CN" sz="600" u="none" strike="noStrike">
                          <a:solidFill>
                            <a:schemeClr val="bg1"/>
                          </a:solidFill>
                          <a:effectLst/>
                          <a:latin typeface="微软雅黑" panose="020B0503020204020204" pitchFamily="34" charset="-122"/>
                          <a:ea typeface="微软雅黑" panose="020B0503020204020204" pitchFamily="34" charset="-122"/>
                        </a:rPr>
                        <a:t>13.2</a:t>
                      </a:r>
                      <a:endParaRPr lang="en-US" altLang="zh-CN" sz="600" b="0" i="0" u="none" strike="noStrike">
                        <a:solidFill>
                          <a:schemeClr val="bg1"/>
                        </a:solidFill>
                        <a:effectLst/>
                        <a:latin typeface="微软雅黑" panose="020B0503020204020204" pitchFamily="34" charset="-122"/>
                        <a:ea typeface="微软雅黑" panose="020B0503020204020204" pitchFamily="34" charset="-122"/>
                      </a:endParaRP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r>
              <a:tr h="99169">
                <a:tc>
                  <a:txBody>
                    <a:bodyPr/>
                    <a:lstStyle/>
                    <a:p>
                      <a:pPr algn="ctr" fontAlgn="b"/>
                      <a:r>
                        <a:rPr lang="en-US" sz="600" u="none" strike="noStrike">
                          <a:solidFill>
                            <a:schemeClr val="bg1"/>
                          </a:solidFill>
                          <a:effectLst/>
                          <a:latin typeface="微软雅黑" panose="020B0503020204020204" pitchFamily="34" charset="-122"/>
                          <a:ea typeface="微软雅黑" panose="020B0503020204020204" pitchFamily="34" charset="-122"/>
                        </a:rPr>
                        <a:t>coffee,pastry</a:t>
                      </a:r>
                      <a:endParaRPr lang="en-US" sz="600" b="0" i="0" u="none" strike="noStrike">
                        <a:solidFill>
                          <a:schemeClr val="bg1"/>
                        </a:solidFill>
                        <a:effectLst/>
                        <a:latin typeface="微软雅黑" panose="020B0503020204020204" pitchFamily="34" charset="-122"/>
                        <a:ea typeface="微软雅黑" panose="020B0503020204020204" pitchFamily="34" charset="-122"/>
                      </a:endParaRP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c>
                  <a:txBody>
                    <a:bodyPr/>
                    <a:lstStyle/>
                    <a:p>
                      <a:pPr algn="ctr" fontAlgn="b"/>
                      <a:r>
                        <a:rPr lang="en-US" altLang="zh-CN" sz="600" u="none" strike="noStrike">
                          <a:solidFill>
                            <a:schemeClr val="bg1"/>
                          </a:solidFill>
                          <a:effectLst/>
                          <a:latin typeface="微软雅黑" panose="020B0503020204020204" pitchFamily="34" charset="-122"/>
                          <a:ea typeface="微软雅黑" panose="020B0503020204020204" pitchFamily="34" charset="-122"/>
                        </a:rPr>
                        <a:t>126</a:t>
                      </a:r>
                      <a:endParaRPr lang="en-US" altLang="zh-CN" sz="600" b="0" i="0" u="none" strike="noStrike">
                        <a:solidFill>
                          <a:schemeClr val="bg1"/>
                        </a:solidFill>
                        <a:effectLst/>
                        <a:latin typeface="微软雅黑" panose="020B0503020204020204" pitchFamily="34" charset="-122"/>
                        <a:ea typeface="微软雅黑" panose="020B0503020204020204" pitchFamily="34" charset="-122"/>
                      </a:endParaRP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c>
                  <a:txBody>
                    <a:bodyPr/>
                    <a:lstStyle/>
                    <a:p>
                      <a:pPr algn="ctr" fontAlgn="b"/>
                      <a:r>
                        <a:rPr lang="en-US" altLang="zh-CN" sz="600" u="none" strike="noStrike" dirty="0">
                          <a:solidFill>
                            <a:schemeClr val="bg1"/>
                          </a:solidFill>
                          <a:effectLst/>
                          <a:latin typeface="微软雅黑" panose="020B0503020204020204" pitchFamily="34" charset="-122"/>
                          <a:ea typeface="微软雅黑" panose="020B0503020204020204" pitchFamily="34" charset="-122"/>
                        </a:rPr>
                        <a:t>10.1</a:t>
                      </a:r>
                      <a:endParaRPr lang="en-US" altLang="zh-CN" sz="600" b="0" i="0" u="none" strike="noStrike" dirty="0">
                        <a:solidFill>
                          <a:schemeClr val="bg1"/>
                        </a:solidFill>
                        <a:effectLst/>
                        <a:latin typeface="微软雅黑" panose="020B0503020204020204" pitchFamily="34" charset="-122"/>
                        <a:ea typeface="微软雅黑" panose="020B0503020204020204" pitchFamily="34" charset="-122"/>
                      </a:endParaRP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r>
            </a:tbl>
          </a:graphicData>
        </a:graphic>
      </p:graphicFrame>
      <p:graphicFrame>
        <p:nvGraphicFramePr>
          <p:cNvPr id="13" name="表格 12"/>
          <p:cNvGraphicFramePr>
            <a:graphicFrameLocks noGrp="1"/>
          </p:cNvGraphicFramePr>
          <p:nvPr>
            <p:extLst>
              <p:ext uri="{D42A27DB-BD31-4B8C-83A1-F6EECF244321}">
                <p14:modId xmlns:p14="http://schemas.microsoft.com/office/powerpoint/2010/main" val="812495564"/>
              </p:ext>
            </p:extLst>
          </p:nvPr>
        </p:nvGraphicFramePr>
        <p:xfrm>
          <a:off x="155438" y="6939244"/>
          <a:ext cx="681274" cy="1312545"/>
        </p:xfrm>
        <a:graphic>
          <a:graphicData uri="http://schemas.openxmlformats.org/drawingml/2006/table">
            <a:tbl>
              <a:tblPr>
                <a:tableStyleId>{5C22544A-7EE6-4342-B048-85BDC9FD1C3A}</a:tableStyleId>
              </a:tblPr>
              <a:tblGrid>
                <a:gridCol w="249226"/>
                <a:gridCol w="432048"/>
              </a:tblGrid>
              <a:tr h="83780">
                <a:tc>
                  <a:txBody>
                    <a:bodyPr/>
                    <a:lstStyle/>
                    <a:p>
                      <a:pPr algn="ctr" fontAlgn="b"/>
                      <a:r>
                        <a:rPr lang="zh-CN" altLang="en-US" sz="600" b="0" i="0" u="none" strike="noStrike" dirty="0" smtClean="0">
                          <a:solidFill>
                            <a:schemeClr val="bg1"/>
                          </a:solidFill>
                          <a:effectLst/>
                          <a:latin typeface="+mn-lt"/>
                        </a:rPr>
                        <a:t>购买量</a:t>
                      </a:r>
                      <a:endParaRPr lang="zh-CN" altLang="en-US" sz="600" b="0" i="0" u="none" strike="noStrike" dirty="0">
                        <a:solidFill>
                          <a:schemeClr val="bg1"/>
                        </a:solidFill>
                        <a:effectLst/>
                        <a:latin typeface="Arial" panose="020B0604020202020204" pitchFamily="34" charset="0"/>
                      </a:endParaRP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c>
                  <a:txBody>
                    <a:bodyPr/>
                    <a:lstStyle/>
                    <a:p>
                      <a:pPr algn="ctr" fontAlgn="b"/>
                      <a:r>
                        <a:rPr lang="zh-CN" altLang="en-US" sz="600" u="none" strike="noStrike" dirty="0" smtClean="0">
                          <a:solidFill>
                            <a:schemeClr val="bg1"/>
                          </a:solidFill>
                          <a:effectLst/>
                        </a:rPr>
                        <a:t>计数</a:t>
                      </a:r>
                      <a:endParaRPr lang="zh-CN" altLang="en-US" sz="600" b="0" i="0" u="none" strike="noStrike" dirty="0">
                        <a:solidFill>
                          <a:schemeClr val="bg1"/>
                        </a:solidFill>
                        <a:effectLst/>
                        <a:latin typeface="宋体" panose="02010600030101010101" pitchFamily="2" charset="-122"/>
                        <a:ea typeface="宋体" panose="02010600030101010101" pitchFamily="2" charset="-122"/>
                      </a:endParaRP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r>
              <a:tr h="83780">
                <a:tc>
                  <a:txBody>
                    <a:bodyPr/>
                    <a:lstStyle/>
                    <a:p>
                      <a:pPr algn="ctr" fontAlgn="b"/>
                      <a:r>
                        <a:rPr lang="en-US" altLang="zh-CN" sz="600" u="none" strike="noStrike">
                          <a:solidFill>
                            <a:schemeClr val="bg1"/>
                          </a:solidFill>
                          <a:effectLst/>
                        </a:rPr>
                        <a:t>1</a:t>
                      </a:r>
                      <a:endParaRPr lang="en-US" altLang="zh-CN" sz="600" b="0" i="0" u="none" strike="noStrike">
                        <a:solidFill>
                          <a:schemeClr val="bg1"/>
                        </a:solidFill>
                        <a:effectLst/>
                        <a:latin typeface="Arial" panose="020B0604020202020204" pitchFamily="34" charset="0"/>
                      </a:endParaRP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c>
                  <a:txBody>
                    <a:bodyPr/>
                    <a:lstStyle/>
                    <a:p>
                      <a:pPr algn="ctr" fontAlgn="b"/>
                      <a:r>
                        <a:rPr lang="en-US" altLang="zh-CN" sz="600" u="none" strike="noStrike">
                          <a:solidFill>
                            <a:schemeClr val="bg1"/>
                          </a:solidFill>
                          <a:effectLst/>
                        </a:rPr>
                        <a:t>3631</a:t>
                      </a:r>
                      <a:endParaRPr lang="en-US" altLang="zh-CN" sz="600" b="0" i="0" u="none" strike="noStrike">
                        <a:solidFill>
                          <a:schemeClr val="bg1"/>
                        </a:solidFill>
                        <a:effectLst/>
                        <a:latin typeface="Arial" panose="020B0604020202020204" pitchFamily="34" charset="0"/>
                      </a:endParaRP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r>
              <a:tr h="83780">
                <a:tc>
                  <a:txBody>
                    <a:bodyPr/>
                    <a:lstStyle/>
                    <a:p>
                      <a:pPr algn="ctr" fontAlgn="b"/>
                      <a:r>
                        <a:rPr lang="en-US" altLang="zh-CN" sz="600" u="none" strike="noStrike">
                          <a:solidFill>
                            <a:schemeClr val="bg1"/>
                          </a:solidFill>
                          <a:effectLst/>
                        </a:rPr>
                        <a:t>2</a:t>
                      </a:r>
                      <a:endParaRPr lang="en-US" altLang="zh-CN" sz="600" b="0" i="0" u="none" strike="noStrike">
                        <a:solidFill>
                          <a:schemeClr val="bg1"/>
                        </a:solidFill>
                        <a:effectLst/>
                        <a:latin typeface="Arial" panose="020B0604020202020204" pitchFamily="34" charset="0"/>
                      </a:endParaRP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c>
                  <a:txBody>
                    <a:bodyPr/>
                    <a:lstStyle/>
                    <a:p>
                      <a:pPr algn="ctr" fontAlgn="b"/>
                      <a:r>
                        <a:rPr lang="en-US" altLang="zh-CN" sz="600" u="none" strike="noStrike">
                          <a:solidFill>
                            <a:schemeClr val="bg1"/>
                          </a:solidFill>
                          <a:effectLst/>
                        </a:rPr>
                        <a:t>2908</a:t>
                      </a:r>
                      <a:endParaRPr lang="en-US" altLang="zh-CN" sz="600" b="0" i="0" u="none" strike="noStrike">
                        <a:solidFill>
                          <a:schemeClr val="bg1"/>
                        </a:solidFill>
                        <a:effectLst/>
                        <a:latin typeface="Arial" panose="020B0604020202020204" pitchFamily="34" charset="0"/>
                      </a:endParaRP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r>
              <a:tr h="83780">
                <a:tc>
                  <a:txBody>
                    <a:bodyPr/>
                    <a:lstStyle/>
                    <a:p>
                      <a:pPr algn="ctr" fontAlgn="b"/>
                      <a:r>
                        <a:rPr lang="en-US" altLang="zh-CN" sz="600" u="none" strike="noStrike">
                          <a:solidFill>
                            <a:schemeClr val="bg1"/>
                          </a:solidFill>
                          <a:effectLst/>
                        </a:rPr>
                        <a:t>3</a:t>
                      </a:r>
                      <a:endParaRPr lang="en-US" altLang="zh-CN" sz="600" b="0" i="0" u="none" strike="noStrike">
                        <a:solidFill>
                          <a:schemeClr val="bg1"/>
                        </a:solidFill>
                        <a:effectLst/>
                        <a:latin typeface="Arial" panose="020B0604020202020204" pitchFamily="34" charset="0"/>
                      </a:endParaRP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c>
                  <a:txBody>
                    <a:bodyPr/>
                    <a:lstStyle/>
                    <a:p>
                      <a:pPr algn="ctr" fontAlgn="b"/>
                      <a:r>
                        <a:rPr lang="en-US" altLang="zh-CN" sz="600" u="none" strike="noStrike">
                          <a:solidFill>
                            <a:schemeClr val="bg1"/>
                          </a:solidFill>
                          <a:effectLst/>
                        </a:rPr>
                        <a:t>1528</a:t>
                      </a:r>
                      <a:endParaRPr lang="en-US" altLang="zh-CN" sz="600" b="0" i="0" u="none" strike="noStrike">
                        <a:solidFill>
                          <a:schemeClr val="bg1"/>
                        </a:solidFill>
                        <a:effectLst/>
                        <a:latin typeface="Arial" panose="020B0604020202020204" pitchFamily="34" charset="0"/>
                      </a:endParaRP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r>
              <a:tr h="83780">
                <a:tc>
                  <a:txBody>
                    <a:bodyPr/>
                    <a:lstStyle/>
                    <a:p>
                      <a:pPr algn="ctr" fontAlgn="b"/>
                      <a:r>
                        <a:rPr lang="en-US" altLang="zh-CN" sz="600" u="none" strike="noStrike">
                          <a:solidFill>
                            <a:schemeClr val="bg1"/>
                          </a:solidFill>
                          <a:effectLst/>
                        </a:rPr>
                        <a:t>4</a:t>
                      </a:r>
                      <a:endParaRPr lang="en-US" altLang="zh-CN" sz="600" b="0" i="0" u="none" strike="noStrike">
                        <a:solidFill>
                          <a:schemeClr val="bg1"/>
                        </a:solidFill>
                        <a:effectLst/>
                        <a:latin typeface="Arial" panose="020B0604020202020204" pitchFamily="34" charset="0"/>
                      </a:endParaRP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c>
                  <a:txBody>
                    <a:bodyPr/>
                    <a:lstStyle/>
                    <a:p>
                      <a:pPr algn="ctr" fontAlgn="b"/>
                      <a:r>
                        <a:rPr lang="en-US" altLang="zh-CN" sz="600" u="none" strike="noStrike">
                          <a:solidFill>
                            <a:schemeClr val="bg1"/>
                          </a:solidFill>
                          <a:effectLst/>
                        </a:rPr>
                        <a:t>850</a:t>
                      </a:r>
                      <a:endParaRPr lang="en-US" altLang="zh-CN" sz="600" b="0" i="0" u="none" strike="noStrike">
                        <a:solidFill>
                          <a:schemeClr val="bg1"/>
                        </a:solidFill>
                        <a:effectLst/>
                        <a:latin typeface="Arial" panose="020B0604020202020204" pitchFamily="34" charset="0"/>
                      </a:endParaRP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r>
              <a:tr h="83780">
                <a:tc>
                  <a:txBody>
                    <a:bodyPr/>
                    <a:lstStyle/>
                    <a:p>
                      <a:pPr algn="ctr" fontAlgn="b"/>
                      <a:r>
                        <a:rPr lang="en-US" altLang="zh-CN" sz="600" u="none" strike="noStrike">
                          <a:solidFill>
                            <a:schemeClr val="bg1"/>
                          </a:solidFill>
                          <a:effectLst/>
                        </a:rPr>
                        <a:t>5</a:t>
                      </a:r>
                      <a:endParaRPr lang="en-US" altLang="zh-CN" sz="600" b="0" i="0" u="none" strike="noStrike">
                        <a:solidFill>
                          <a:schemeClr val="bg1"/>
                        </a:solidFill>
                        <a:effectLst/>
                        <a:latin typeface="Arial" panose="020B0604020202020204" pitchFamily="34" charset="0"/>
                      </a:endParaRP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c>
                  <a:txBody>
                    <a:bodyPr/>
                    <a:lstStyle/>
                    <a:p>
                      <a:pPr algn="ctr" fontAlgn="b"/>
                      <a:r>
                        <a:rPr lang="en-US" altLang="zh-CN" sz="600" u="none" strike="noStrike">
                          <a:solidFill>
                            <a:schemeClr val="bg1"/>
                          </a:solidFill>
                          <a:effectLst/>
                        </a:rPr>
                        <a:t>341</a:t>
                      </a:r>
                      <a:endParaRPr lang="en-US" altLang="zh-CN" sz="600" b="0" i="0" u="none" strike="noStrike">
                        <a:solidFill>
                          <a:schemeClr val="bg1"/>
                        </a:solidFill>
                        <a:effectLst/>
                        <a:latin typeface="Arial" panose="020B0604020202020204" pitchFamily="34" charset="0"/>
                      </a:endParaRP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r>
              <a:tr h="83780">
                <a:tc>
                  <a:txBody>
                    <a:bodyPr/>
                    <a:lstStyle/>
                    <a:p>
                      <a:pPr algn="ctr" fontAlgn="b"/>
                      <a:r>
                        <a:rPr lang="en-US" altLang="zh-CN" sz="600" u="none" strike="noStrike">
                          <a:solidFill>
                            <a:schemeClr val="bg1"/>
                          </a:solidFill>
                          <a:effectLst/>
                        </a:rPr>
                        <a:t>6</a:t>
                      </a:r>
                      <a:endParaRPr lang="en-US" altLang="zh-CN" sz="600" b="0" i="0" u="none" strike="noStrike">
                        <a:solidFill>
                          <a:schemeClr val="bg1"/>
                        </a:solidFill>
                        <a:effectLst/>
                        <a:latin typeface="Arial" panose="020B0604020202020204" pitchFamily="34" charset="0"/>
                      </a:endParaRP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c>
                  <a:txBody>
                    <a:bodyPr/>
                    <a:lstStyle/>
                    <a:p>
                      <a:pPr algn="ctr" fontAlgn="b"/>
                      <a:r>
                        <a:rPr lang="en-US" altLang="zh-CN" sz="600" u="none" strike="noStrike" dirty="0">
                          <a:solidFill>
                            <a:schemeClr val="bg1"/>
                          </a:solidFill>
                          <a:effectLst/>
                        </a:rPr>
                        <a:t>135</a:t>
                      </a:r>
                      <a:endParaRPr lang="en-US" altLang="zh-CN" sz="600" b="0" i="0" u="none" strike="noStrike" dirty="0">
                        <a:solidFill>
                          <a:schemeClr val="bg1"/>
                        </a:solidFill>
                        <a:effectLst/>
                        <a:latin typeface="Arial" panose="020B0604020202020204" pitchFamily="34" charset="0"/>
                      </a:endParaRP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r>
              <a:tr h="83780">
                <a:tc>
                  <a:txBody>
                    <a:bodyPr/>
                    <a:lstStyle/>
                    <a:p>
                      <a:pPr algn="ctr" fontAlgn="b"/>
                      <a:r>
                        <a:rPr lang="en-US" altLang="zh-CN" sz="600" u="none" strike="noStrike">
                          <a:solidFill>
                            <a:schemeClr val="bg1"/>
                          </a:solidFill>
                          <a:effectLst/>
                        </a:rPr>
                        <a:t>7</a:t>
                      </a:r>
                      <a:endParaRPr lang="en-US" altLang="zh-CN" sz="600" b="0" i="0" u="none" strike="noStrike">
                        <a:solidFill>
                          <a:schemeClr val="bg1"/>
                        </a:solidFill>
                        <a:effectLst/>
                        <a:latin typeface="Arial" panose="020B0604020202020204" pitchFamily="34" charset="0"/>
                      </a:endParaRP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c>
                  <a:txBody>
                    <a:bodyPr/>
                    <a:lstStyle/>
                    <a:p>
                      <a:pPr algn="ctr" fontAlgn="b"/>
                      <a:r>
                        <a:rPr lang="en-US" altLang="zh-CN" sz="600" u="none" strike="noStrike">
                          <a:solidFill>
                            <a:schemeClr val="bg1"/>
                          </a:solidFill>
                          <a:effectLst/>
                        </a:rPr>
                        <a:t>38</a:t>
                      </a:r>
                      <a:endParaRPr lang="en-US" altLang="zh-CN" sz="600" b="0" i="0" u="none" strike="noStrike">
                        <a:solidFill>
                          <a:schemeClr val="bg1"/>
                        </a:solidFill>
                        <a:effectLst/>
                        <a:latin typeface="Arial" panose="020B0604020202020204" pitchFamily="34" charset="0"/>
                      </a:endParaRP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r>
              <a:tr h="83780">
                <a:tc>
                  <a:txBody>
                    <a:bodyPr/>
                    <a:lstStyle/>
                    <a:p>
                      <a:pPr algn="ctr" fontAlgn="b"/>
                      <a:r>
                        <a:rPr lang="en-US" altLang="zh-CN" sz="600" u="none" strike="noStrike">
                          <a:solidFill>
                            <a:schemeClr val="bg1"/>
                          </a:solidFill>
                          <a:effectLst/>
                        </a:rPr>
                        <a:t>8</a:t>
                      </a:r>
                      <a:endParaRPr lang="en-US" altLang="zh-CN" sz="600" b="0" i="0" u="none" strike="noStrike">
                        <a:solidFill>
                          <a:schemeClr val="bg1"/>
                        </a:solidFill>
                        <a:effectLst/>
                        <a:latin typeface="Arial" panose="020B0604020202020204" pitchFamily="34" charset="0"/>
                      </a:endParaRP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c>
                  <a:txBody>
                    <a:bodyPr/>
                    <a:lstStyle/>
                    <a:p>
                      <a:pPr algn="ctr" fontAlgn="b"/>
                      <a:r>
                        <a:rPr lang="en-US" altLang="zh-CN" sz="600" u="none" strike="noStrike">
                          <a:solidFill>
                            <a:schemeClr val="bg1"/>
                          </a:solidFill>
                          <a:effectLst/>
                        </a:rPr>
                        <a:t>21</a:t>
                      </a:r>
                      <a:endParaRPr lang="en-US" altLang="zh-CN" sz="600" b="0" i="0" u="none" strike="noStrike">
                        <a:solidFill>
                          <a:schemeClr val="bg1"/>
                        </a:solidFill>
                        <a:effectLst/>
                        <a:latin typeface="Arial" panose="020B0604020202020204" pitchFamily="34" charset="0"/>
                      </a:endParaRP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r>
              <a:tr h="83780">
                <a:tc>
                  <a:txBody>
                    <a:bodyPr/>
                    <a:lstStyle/>
                    <a:p>
                      <a:pPr algn="ctr" fontAlgn="b"/>
                      <a:r>
                        <a:rPr lang="en-US" altLang="zh-CN" sz="600" u="none" strike="noStrike">
                          <a:solidFill>
                            <a:schemeClr val="bg1"/>
                          </a:solidFill>
                          <a:effectLst/>
                        </a:rPr>
                        <a:t>9</a:t>
                      </a:r>
                      <a:endParaRPr lang="en-US" altLang="zh-CN" sz="600" b="0" i="0" u="none" strike="noStrike">
                        <a:solidFill>
                          <a:schemeClr val="bg1"/>
                        </a:solidFill>
                        <a:effectLst/>
                        <a:latin typeface="Arial" panose="020B0604020202020204" pitchFamily="34" charset="0"/>
                      </a:endParaRP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c>
                  <a:txBody>
                    <a:bodyPr/>
                    <a:lstStyle/>
                    <a:p>
                      <a:pPr algn="ctr" fontAlgn="b"/>
                      <a:r>
                        <a:rPr lang="en-US" altLang="zh-CN" sz="600" u="none" strike="noStrike">
                          <a:solidFill>
                            <a:schemeClr val="bg1"/>
                          </a:solidFill>
                          <a:effectLst/>
                        </a:rPr>
                        <a:t>7</a:t>
                      </a:r>
                      <a:endParaRPr lang="en-US" altLang="zh-CN" sz="600" b="0" i="0" u="none" strike="noStrike">
                        <a:solidFill>
                          <a:schemeClr val="bg1"/>
                        </a:solidFill>
                        <a:effectLst/>
                        <a:latin typeface="Arial" panose="020B0604020202020204" pitchFamily="34" charset="0"/>
                      </a:endParaRP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r>
              <a:tr h="83780">
                <a:tc>
                  <a:txBody>
                    <a:bodyPr/>
                    <a:lstStyle/>
                    <a:p>
                      <a:pPr algn="ctr" fontAlgn="b"/>
                      <a:r>
                        <a:rPr lang="en-US" altLang="zh-CN" sz="600" u="none" strike="noStrike">
                          <a:solidFill>
                            <a:schemeClr val="bg1"/>
                          </a:solidFill>
                          <a:effectLst/>
                        </a:rPr>
                        <a:t>10</a:t>
                      </a:r>
                      <a:endParaRPr lang="en-US" altLang="zh-CN" sz="600" b="0" i="0" u="none" strike="noStrike">
                        <a:solidFill>
                          <a:schemeClr val="bg1"/>
                        </a:solidFill>
                        <a:effectLst/>
                        <a:latin typeface="Arial" panose="020B0604020202020204" pitchFamily="34" charset="0"/>
                      </a:endParaRP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c>
                  <a:txBody>
                    <a:bodyPr/>
                    <a:lstStyle/>
                    <a:p>
                      <a:pPr algn="ctr" fontAlgn="b"/>
                      <a:r>
                        <a:rPr lang="en-US" altLang="zh-CN" sz="600" u="none" strike="noStrike">
                          <a:solidFill>
                            <a:schemeClr val="bg1"/>
                          </a:solidFill>
                          <a:effectLst/>
                        </a:rPr>
                        <a:t>2</a:t>
                      </a:r>
                      <a:endParaRPr lang="en-US" altLang="zh-CN" sz="600" b="0" i="0" u="none" strike="noStrike">
                        <a:solidFill>
                          <a:schemeClr val="bg1"/>
                        </a:solidFill>
                        <a:effectLst/>
                        <a:latin typeface="Arial" panose="020B0604020202020204" pitchFamily="34" charset="0"/>
                      </a:endParaRP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r>
              <a:tr h="83780">
                <a:tc>
                  <a:txBody>
                    <a:bodyPr/>
                    <a:lstStyle/>
                    <a:p>
                      <a:pPr algn="ctr" fontAlgn="b"/>
                      <a:r>
                        <a:rPr lang="en-US" altLang="zh-CN" sz="600" u="none" strike="noStrike">
                          <a:solidFill>
                            <a:schemeClr val="bg1"/>
                          </a:solidFill>
                          <a:effectLst/>
                        </a:rPr>
                        <a:t>11</a:t>
                      </a:r>
                      <a:endParaRPr lang="en-US" altLang="zh-CN" sz="600" b="0" i="0" u="none" strike="noStrike">
                        <a:solidFill>
                          <a:schemeClr val="bg1"/>
                        </a:solidFill>
                        <a:effectLst/>
                        <a:latin typeface="Arial" panose="020B0604020202020204" pitchFamily="34" charset="0"/>
                      </a:endParaRP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c>
                  <a:txBody>
                    <a:bodyPr/>
                    <a:lstStyle/>
                    <a:p>
                      <a:pPr algn="ctr" fontAlgn="b"/>
                      <a:r>
                        <a:rPr lang="en-US" altLang="zh-CN" sz="600" u="none" strike="noStrike" dirty="0">
                          <a:solidFill>
                            <a:schemeClr val="bg1"/>
                          </a:solidFill>
                          <a:effectLst/>
                        </a:rPr>
                        <a:t>4</a:t>
                      </a:r>
                      <a:endParaRPr lang="en-US" altLang="zh-CN" sz="600" b="0" i="0" u="none" strike="noStrike" dirty="0">
                        <a:solidFill>
                          <a:schemeClr val="bg1"/>
                        </a:solidFill>
                        <a:effectLst/>
                        <a:latin typeface="Arial" panose="020B0604020202020204" pitchFamily="34" charset="0"/>
                      </a:endParaRP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r>
              <a:tr h="83780">
                <a:tc>
                  <a:txBody>
                    <a:bodyPr/>
                    <a:lstStyle/>
                    <a:p>
                      <a:pPr algn="ctr" fontAlgn="b"/>
                      <a:r>
                        <a:rPr lang="zh-CN" altLang="en-US" sz="600" u="none" strike="noStrike">
                          <a:solidFill>
                            <a:schemeClr val="bg1"/>
                          </a:solidFill>
                          <a:effectLst/>
                        </a:rPr>
                        <a:t>总计</a:t>
                      </a:r>
                      <a:endParaRPr lang="zh-CN" altLang="en-US" sz="600" b="0" i="0" u="none" strike="noStrike">
                        <a:solidFill>
                          <a:schemeClr val="bg1"/>
                        </a:solidFill>
                        <a:effectLst/>
                        <a:latin typeface="Arial" panose="020B0604020202020204" pitchFamily="34" charset="0"/>
                      </a:endParaRP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c>
                  <a:txBody>
                    <a:bodyPr/>
                    <a:lstStyle/>
                    <a:p>
                      <a:pPr algn="ctr" fontAlgn="b"/>
                      <a:r>
                        <a:rPr lang="en-US" altLang="zh-CN" sz="600" u="none" strike="noStrike" dirty="0">
                          <a:solidFill>
                            <a:schemeClr val="bg1"/>
                          </a:solidFill>
                          <a:effectLst/>
                        </a:rPr>
                        <a:t>9465</a:t>
                      </a:r>
                      <a:endParaRPr lang="en-US" altLang="zh-CN" sz="600" b="0" i="0" u="none" strike="noStrike" dirty="0">
                        <a:solidFill>
                          <a:schemeClr val="bg1"/>
                        </a:solidFill>
                        <a:effectLst/>
                        <a:latin typeface="Arial" panose="020B0604020202020204" pitchFamily="34" charset="0"/>
                      </a:endParaRPr>
                    </a:p>
                  </a:txBody>
                  <a:tcPr marL="9525" marR="9525" marT="9525" marB="0" anchor="b">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noFill/>
                  </a:tcPr>
                </a:tc>
              </a:tr>
            </a:tbl>
          </a:graphicData>
        </a:graphic>
      </p:graphicFrame>
      <p:sp>
        <p:nvSpPr>
          <p:cNvPr id="19" name="矩形 18"/>
          <p:cNvSpPr/>
          <p:nvPr/>
        </p:nvSpPr>
        <p:spPr bwMode="auto">
          <a:xfrm>
            <a:off x="155438" y="4425458"/>
            <a:ext cx="3198131" cy="319910"/>
          </a:xfrm>
          <a:prstGeom prst="rect">
            <a:avLst/>
          </a:prstGeom>
          <a:solidFill>
            <a:schemeClr val="bg1">
              <a:alpha val="6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kumimoji="0" lang="zh-CN" altLang="en-US" sz="700" b="1" i="0" u="none" strike="noStrike" cap="none" normalizeH="0" baseline="0" dirty="0" smtClean="0">
                <a:ln>
                  <a:noFill/>
                </a:ln>
                <a:solidFill>
                  <a:srgbClr val="0070C0"/>
                </a:solidFill>
                <a:effectLst/>
                <a:latin typeface="微软雅黑" panose="020B0503020204020204" pitchFamily="34" charset="-122"/>
                <a:ea typeface="微软雅黑" panose="020B0503020204020204" pitchFamily="34" charset="-122"/>
              </a:rPr>
              <a:t>关键结论</a:t>
            </a:r>
            <a:r>
              <a:rPr kumimoji="0" lang="zh-CN" altLang="en-US" sz="700" b="0" i="0" u="none" strike="noStrike" cap="none" normalizeH="0" baseline="0" dirty="0" smtClean="0">
                <a:ln>
                  <a:noFill/>
                </a:ln>
                <a:solidFill>
                  <a:srgbClr val="0070C0"/>
                </a:solidFill>
                <a:effectLst/>
                <a:latin typeface="微软雅黑" panose="020B0503020204020204" pitchFamily="34" charset="-122"/>
                <a:ea typeface="微软雅黑" panose="020B0503020204020204" pitchFamily="34" charset="-122"/>
              </a:rPr>
              <a:t>：</a:t>
            </a:r>
            <a:endParaRPr kumimoji="0" lang="en-US" altLang="zh-CN" sz="700" b="0" i="0" u="none" strike="noStrike" cap="none" normalizeH="0" baseline="0" dirty="0" smtClean="0">
              <a:ln>
                <a:noFill/>
              </a:ln>
              <a:solidFill>
                <a:srgbClr val="0070C0"/>
              </a:solidFill>
              <a:effectLst/>
              <a:latin typeface="微软雅黑" panose="020B0503020204020204" pitchFamily="34" charset="-122"/>
              <a:ea typeface="微软雅黑" panose="020B0503020204020204" pitchFamily="34" charset="-122"/>
            </a:endParaRPr>
          </a:p>
          <a:p>
            <a:pPr marL="0" marR="0" indent="0" algn="l" defTabSz="914400" rtl="0" eaLnBrk="1" fontAlgn="base" latinLnBrk="0" hangingPunct="1">
              <a:lnSpc>
                <a:spcPct val="100000"/>
              </a:lnSpc>
              <a:spcBef>
                <a:spcPct val="0"/>
              </a:spcBef>
              <a:spcAft>
                <a:spcPct val="0"/>
              </a:spcAft>
              <a:buClr>
                <a:srgbClr val="CC9900"/>
              </a:buClr>
              <a:buSzTx/>
              <a:tabLst/>
            </a:pPr>
            <a:r>
              <a:rPr kumimoji="0" lang="zh-CN" altLang="en-US" sz="700" b="0" i="0" u="none" strike="noStrike" cap="none" normalizeH="0" baseline="0" dirty="0" smtClean="0">
                <a:ln>
                  <a:noFill/>
                </a:ln>
                <a:solidFill>
                  <a:srgbClr val="0070C0"/>
                </a:solidFill>
                <a:effectLst/>
                <a:latin typeface="微软雅黑" panose="020B0503020204020204" pitchFamily="34" charset="-122"/>
                <a:ea typeface="微软雅黑" panose="020B0503020204020204" pitchFamily="34" charset="-122"/>
              </a:rPr>
              <a:t>过去七个月咖啡店的日均销售量和销售额整体呈现</a:t>
            </a:r>
            <a:r>
              <a:rPr kumimoji="0" lang="zh-CN" altLang="en-US" sz="800" b="1" i="0" u="none" strike="noStrike" cap="none" normalizeH="0" baseline="0" dirty="0" smtClean="0">
                <a:ln>
                  <a:noFill/>
                </a:ln>
                <a:solidFill>
                  <a:srgbClr val="FFC000"/>
                </a:solidFill>
                <a:effectLst/>
                <a:latin typeface="微软雅黑" panose="020B0503020204020204" pitchFamily="34" charset="-122"/>
                <a:ea typeface="微软雅黑" panose="020B0503020204020204" pitchFamily="34" charset="-122"/>
              </a:rPr>
              <a:t>下降</a:t>
            </a:r>
            <a:r>
              <a:rPr kumimoji="0" lang="zh-CN" altLang="en-US" sz="700" b="0" i="0" u="none" strike="noStrike" cap="none" normalizeH="0" baseline="0" dirty="0" smtClean="0">
                <a:ln>
                  <a:noFill/>
                </a:ln>
                <a:solidFill>
                  <a:srgbClr val="0070C0"/>
                </a:solidFill>
                <a:effectLst/>
                <a:latin typeface="微软雅黑" panose="020B0503020204020204" pitchFamily="34" charset="-122"/>
                <a:ea typeface="微软雅黑" panose="020B0503020204020204" pitchFamily="34" charset="-122"/>
              </a:rPr>
              <a:t>趋势</a:t>
            </a:r>
          </a:p>
        </p:txBody>
      </p:sp>
      <p:sp>
        <p:nvSpPr>
          <p:cNvPr id="25" name="矩形 24"/>
          <p:cNvSpPr/>
          <p:nvPr/>
        </p:nvSpPr>
        <p:spPr bwMode="auto">
          <a:xfrm>
            <a:off x="155438" y="5635026"/>
            <a:ext cx="3198131" cy="605210"/>
          </a:xfrm>
          <a:prstGeom prst="rect">
            <a:avLst/>
          </a:prstGeom>
          <a:solidFill>
            <a:schemeClr val="bg1">
              <a:alpha val="6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kumimoji="0" lang="zh-CN" altLang="en-US" sz="700" b="1" i="0" u="none" strike="noStrike" cap="none" normalizeH="0" baseline="0" dirty="0" smtClean="0">
                <a:ln>
                  <a:noFill/>
                </a:ln>
                <a:solidFill>
                  <a:srgbClr val="0070C0"/>
                </a:solidFill>
                <a:effectLst/>
                <a:latin typeface="微软雅黑" panose="020B0503020204020204" pitchFamily="34" charset="-122"/>
                <a:ea typeface="微软雅黑" panose="020B0503020204020204" pitchFamily="34" charset="-122"/>
              </a:rPr>
              <a:t>关键结论</a:t>
            </a:r>
            <a:r>
              <a:rPr kumimoji="0" lang="zh-CN" altLang="en-US" sz="700" b="0" i="0" u="none" strike="noStrike" cap="none" normalizeH="0" baseline="0" dirty="0" smtClean="0">
                <a:ln>
                  <a:noFill/>
                </a:ln>
                <a:solidFill>
                  <a:srgbClr val="0070C0"/>
                </a:solidFill>
                <a:effectLst/>
                <a:latin typeface="微软雅黑" panose="020B0503020204020204" pitchFamily="34" charset="-122"/>
                <a:ea typeface="微软雅黑" panose="020B0503020204020204" pitchFamily="34" charset="-122"/>
              </a:rPr>
              <a:t>：</a:t>
            </a:r>
            <a:endParaRPr kumimoji="0" lang="en-US" altLang="zh-CN" sz="700" b="0" i="0" u="none" strike="noStrike" cap="none" normalizeH="0" baseline="0" dirty="0" smtClean="0">
              <a:ln>
                <a:noFill/>
              </a:ln>
              <a:solidFill>
                <a:srgbClr val="0070C0"/>
              </a:solidFill>
              <a:effectLst/>
              <a:latin typeface="微软雅黑" panose="020B0503020204020204" pitchFamily="34" charset="-122"/>
              <a:ea typeface="微软雅黑" panose="020B0503020204020204" pitchFamily="34" charset="-122"/>
            </a:endParaRPr>
          </a:p>
          <a:p>
            <a:pPr marL="171450" marR="0" indent="-171450" algn="l" defTabSz="914400" rtl="0" eaLnBrk="1" fontAlgn="base" latinLnBrk="0" hangingPunct="1">
              <a:lnSpc>
                <a:spcPct val="100000"/>
              </a:lnSpc>
              <a:spcBef>
                <a:spcPct val="0"/>
              </a:spcBef>
              <a:spcAft>
                <a:spcPct val="0"/>
              </a:spcAft>
              <a:buClr>
                <a:srgbClr val="CC9900"/>
              </a:buClr>
              <a:buSzTx/>
              <a:buFont typeface="Arial" panose="020B0604020202020204" pitchFamily="34" charset="0"/>
              <a:buChar char="•"/>
              <a:tabLst/>
            </a:pPr>
            <a:r>
              <a:rPr lang="zh-CN" altLang="en-US" sz="700" dirty="0">
                <a:solidFill>
                  <a:srgbClr val="0070C0"/>
                </a:solidFill>
                <a:latin typeface="微软雅黑" panose="020B0503020204020204" pitchFamily="34" charset="-122"/>
                <a:ea typeface="微软雅黑" panose="020B0503020204020204" pitchFamily="34" charset="-122"/>
              </a:rPr>
              <a:t>某些</a:t>
            </a:r>
            <a:r>
              <a:rPr lang="zh-CN" altLang="en-US" sz="700" dirty="0" smtClean="0">
                <a:solidFill>
                  <a:srgbClr val="0070C0"/>
                </a:solidFill>
                <a:latin typeface="微软雅黑" panose="020B0503020204020204" pitchFamily="34" charset="-122"/>
                <a:ea typeface="微软雅黑" panose="020B0503020204020204" pitchFamily="34" charset="-122"/>
              </a:rPr>
              <a:t>单品的过去的销售量过低，建议将日均销量小于</a:t>
            </a:r>
            <a:r>
              <a:rPr lang="en-US" altLang="zh-CN" sz="700" dirty="0" smtClean="0">
                <a:solidFill>
                  <a:srgbClr val="0070C0"/>
                </a:solidFill>
                <a:latin typeface="微软雅黑" panose="020B0503020204020204" pitchFamily="34" charset="-122"/>
                <a:ea typeface="微软雅黑" panose="020B0503020204020204" pitchFamily="34" charset="-122"/>
              </a:rPr>
              <a:t>2</a:t>
            </a:r>
            <a:r>
              <a:rPr lang="zh-CN" altLang="en-US" sz="700" dirty="0" smtClean="0">
                <a:solidFill>
                  <a:srgbClr val="0070C0"/>
                </a:solidFill>
                <a:latin typeface="微软雅黑" panose="020B0503020204020204" pitchFamily="34" charset="-122"/>
                <a:ea typeface="微软雅黑" panose="020B0503020204020204" pitchFamily="34" charset="-122"/>
              </a:rPr>
              <a:t>件的产品下架处理，保留下的单品总共</a:t>
            </a:r>
            <a:r>
              <a:rPr lang="en-US" altLang="zh-CN" sz="700" dirty="0" smtClean="0">
                <a:solidFill>
                  <a:srgbClr val="0070C0"/>
                </a:solidFill>
                <a:latin typeface="微软雅黑" panose="020B0503020204020204" pitchFamily="34" charset="-122"/>
                <a:ea typeface="微软雅黑" panose="020B0503020204020204" pitchFamily="34" charset="-122"/>
              </a:rPr>
              <a:t>10</a:t>
            </a:r>
            <a:r>
              <a:rPr lang="zh-CN" altLang="en-US" sz="700" dirty="0" smtClean="0">
                <a:solidFill>
                  <a:srgbClr val="0070C0"/>
                </a:solidFill>
                <a:latin typeface="微软雅黑" panose="020B0503020204020204" pitchFamily="34" charset="-122"/>
                <a:ea typeface="微软雅黑" panose="020B0503020204020204" pitchFamily="34" charset="-122"/>
              </a:rPr>
              <a:t>类，如右图所示；</a:t>
            </a:r>
            <a:endParaRPr lang="en-US" altLang="zh-CN" sz="700" dirty="0" smtClean="0">
              <a:solidFill>
                <a:srgbClr val="0070C0"/>
              </a:solidFill>
              <a:latin typeface="微软雅黑" panose="020B0503020204020204" pitchFamily="34" charset="-122"/>
              <a:ea typeface="微软雅黑" panose="020B0503020204020204" pitchFamily="34" charset="-122"/>
            </a:endParaRPr>
          </a:p>
          <a:p>
            <a:pPr marL="171450" marR="0" indent="-171450" algn="l" defTabSz="914400" rtl="0" eaLnBrk="1" fontAlgn="base" latinLnBrk="0" hangingPunct="1">
              <a:lnSpc>
                <a:spcPct val="100000"/>
              </a:lnSpc>
              <a:spcBef>
                <a:spcPct val="0"/>
              </a:spcBef>
              <a:spcAft>
                <a:spcPct val="0"/>
              </a:spcAft>
              <a:buClr>
                <a:srgbClr val="CC9900"/>
              </a:buClr>
              <a:buSzTx/>
              <a:buFont typeface="Arial" panose="020B0604020202020204" pitchFamily="34" charset="0"/>
              <a:buChar char="•"/>
              <a:tabLst/>
            </a:pPr>
            <a:r>
              <a:rPr kumimoji="0" lang="zh-CN" altLang="en-US" sz="700" b="0" i="0" u="none" strike="noStrike" cap="none" normalizeH="0" baseline="0" dirty="0" smtClean="0">
                <a:ln>
                  <a:noFill/>
                </a:ln>
                <a:solidFill>
                  <a:srgbClr val="0070C0"/>
                </a:solidFill>
                <a:effectLst/>
                <a:latin typeface="微软雅黑" panose="020B0503020204020204" pitchFamily="34" charset="-122"/>
                <a:ea typeface="微软雅黑" panose="020B0503020204020204" pitchFamily="34" charset="-122"/>
              </a:rPr>
              <a:t>目标核心打造的单品在不同时间段的销售分布如右图所示，主要高峰时段为</a:t>
            </a:r>
            <a:r>
              <a:rPr lang="en-US" altLang="zh-CN" sz="700" dirty="0" smtClean="0">
                <a:solidFill>
                  <a:srgbClr val="0070C0"/>
                </a:solidFill>
                <a:latin typeface="微软雅黑" panose="020B0503020204020204" pitchFamily="34" charset="-122"/>
                <a:ea typeface="微软雅黑" panose="020B0503020204020204" pitchFamily="34" charset="-122"/>
              </a:rPr>
              <a:t>9—15</a:t>
            </a:r>
            <a:r>
              <a:rPr lang="zh-CN" altLang="en-US" sz="700" dirty="0" smtClean="0">
                <a:solidFill>
                  <a:srgbClr val="0070C0"/>
                </a:solidFill>
                <a:latin typeface="微软雅黑" panose="020B0503020204020204" pitchFamily="34" charset="-122"/>
                <a:ea typeface="微软雅黑" panose="020B0503020204020204" pitchFamily="34" charset="-122"/>
              </a:rPr>
              <a:t>点；</a:t>
            </a:r>
            <a:endParaRPr kumimoji="0" lang="en-US" altLang="zh-CN" sz="700" b="0" i="0" u="none" strike="noStrike" cap="none" normalizeH="0" baseline="0" dirty="0" smtClean="0">
              <a:ln>
                <a:noFill/>
              </a:ln>
              <a:solidFill>
                <a:srgbClr val="0070C0"/>
              </a:solidFill>
              <a:effectLst/>
              <a:latin typeface="微软雅黑" panose="020B0503020204020204" pitchFamily="34" charset="-122"/>
              <a:ea typeface="微软雅黑" panose="020B0503020204020204" pitchFamily="34" charset="-122"/>
            </a:endParaRPr>
          </a:p>
        </p:txBody>
      </p:sp>
      <p:cxnSp>
        <p:nvCxnSpPr>
          <p:cNvPr id="24" name="直接连接符 23"/>
          <p:cNvCxnSpPr/>
          <p:nvPr/>
        </p:nvCxnSpPr>
        <p:spPr bwMode="auto">
          <a:xfrm>
            <a:off x="4077072" y="4860032"/>
            <a:ext cx="0" cy="900000"/>
          </a:xfrm>
          <a:prstGeom prst="line">
            <a:avLst/>
          </a:prstGeom>
          <a:ln w="9525" cap="flat" cmpd="sng" algn="ctr">
            <a:solidFill>
              <a:schemeClr val="bg1"/>
            </a:solidFill>
            <a:prstDash val="sysDash"/>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0" name="直接连接符 29"/>
          <p:cNvCxnSpPr/>
          <p:nvPr/>
        </p:nvCxnSpPr>
        <p:spPr bwMode="auto">
          <a:xfrm>
            <a:off x="4901344" y="4860032"/>
            <a:ext cx="9103" cy="900000"/>
          </a:xfrm>
          <a:prstGeom prst="line">
            <a:avLst/>
          </a:prstGeom>
          <a:ln w="9525" cap="flat" cmpd="sng" algn="ctr">
            <a:solidFill>
              <a:schemeClr val="bg1"/>
            </a:solidFill>
            <a:prstDash val="sysDash"/>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34" name="矩形 33"/>
          <p:cNvSpPr/>
          <p:nvPr/>
        </p:nvSpPr>
        <p:spPr bwMode="auto">
          <a:xfrm>
            <a:off x="992150" y="7450197"/>
            <a:ext cx="2193442" cy="802219"/>
          </a:xfrm>
          <a:prstGeom prst="rect">
            <a:avLst/>
          </a:prstGeom>
          <a:solidFill>
            <a:schemeClr val="bg1">
              <a:alpha val="6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kumimoji="0" lang="zh-CN" altLang="en-US" sz="700" b="1" i="0" u="none" strike="noStrike" cap="none" normalizeH="0" baseline="0" dirty="0" smtClean="0">
                <a:ln>
                  <a:noFill/>
                </a:ln>
                <a:solidFill>
                  <a:srgbClr val="0070C0"/>
                </a:solidFill>
                <a:effectLst/>
                <a:latin typeface="微软雅黑" panose="020B0503020204020204" pitchFamily="34" charset="-122"/>
                <a:ea typeface="微软雅黑" panose="020B0503020204020204" pitchFamily="34" charset="-122"/>
              </a:rPr>
              <a:t>关键结论</a:t>
            </a:r>
            <a:r>
              <a:rPr kumimoji="0" lang="zh-CN" altLang="en-US" sz="700" b="0" i="0" u="none" strike="noStrike" cap="none" normalizeH="0" baseline="0" dirty="0" smtClean="0">
                <a:ln>
                  <a:noFill/>
                </a:ln>
                <a:solidFill>
                  <a:srgbClr val="0070C0"/>
                </a:solidFill>
                <a:effectLst/>
                <a:latin typeface="微软雅黑" panose="020B0503020204020204" pitchFamily="34" charset="-122"/>
                <a:ea typeface="微软雅黑" panose="020B0503020204020204" pitchFamily="34" charset="-122"/>
              </a:rPr>
              <a:t>：</a:t>
            </a:r>
            <a:endParaRPr kumimoji="0" lang="en-US" altLang="zh-CN" sz="700" b="0" i="0" u="none" strike="noStrike" cap="none" normalizeH="0" baseline="0" dirty="0" smtClean="0">
              <a:ln>
                <a:noFill/>
              </a:ln>
              <a:solidFill>
                <a:srgbClr val="0070C0"/>
              </a:solidFill>
              <a:effectLst/>
              <a:latin typeface="微软雅黑" panose="020B0503020204020204" pitchFamily="34" charset="-122"/>
              <a:ea typeface="微软雅黑" panose="020B0503020204020204" pitchFamily="34" charset="-122"/>
            </a:endParaRPr>
          </a:p>
          <a:p>
            <a:pPr marL="171450" marR="0" indent="-171450" algn="l" defTabSz="914400" rtl="0" eaLnBrk="1" fontAlgn="base" latinLnBrk="0" hangingPunct="1">
              <a:lnSpc>
                <a:spcPct val="100000"/>
              </a:lnSpc>
              <a:spcBef>
                <a:spcPct val="0"/>
              </a:spcBef>
              <a:spcAft>
                <a:spcPct val="0"/>
              </a:spcAft>
              <a:buClr>
                <a:srgbClr val="CC9900"/>
              </a:buClr>
              <a:buSzTx/>
              <a:buFont typeface="Arial" panose="020B0604020202020204" pitchFamily="34" charset="0"/>
              <a:buChar char="•"/>
              <a:tabLst/>
            </a:pPr>
            <a:r>
              <a:rPr lang="zh-CN" altLang="en-US" sz="700" dirty="0">
                <a:solidFill>
                  <a:srgbClr val="0070C0"/>
                </a:solidFill>
                <a:latin typeface="微软雅黑" panose="020B0503020204020204" pitchFamily="34" charset="-122"/>
                <a:ea typeface="微软雅黑" panose="020B0503020204020204" pitchFamily="34" charset="-122"/>
              </a:rPr>
              <a:t>最</a:t>
            </a:r>
            <a:r>
              <a:rPr lang="zh-CN" altLang="en-US" sz="700" dirty="0" smtClean="0">
                <a:solidFill>
                  <a:srgbClr val="0070C0"/>
                </a:solidFill>
                <a:latin typeface="微软雅黑" panose="020B0503020204020204" pitchFamily="34" charset="-122"/>
                <a:ea typeface="微软雅黑" panose="020B0503020204020204" pitchFamily="34" charset="-122"/>
              </a:rPr>
              <a:t>畅销的销售组合数量为</a:t>
            </a:r>
            <a:r>
              <a:rPr lang="en-US" altLang="zh-CN" sz="700" dirty="0" smtClean="0">
                <a:solidFill>
                  <a:srgbClr val="0070C0"/>
                </a:solidFill>
                <a:latin typeface="微软雅黑" panose="020B0503020204020204" pitchFamily="34" charset="-122"/>
                <a:ea typeface="微软雅黑" panose="020B0503020204020204" pitchFamily="34" charset="-122"/>
              </a:rPr>
              <a:t>2</a:t>
            </a:r>
            <a:r>
              <a:rPr lang="zh-CN" altLang="en-US" sz="700" dirty="0" smtClean="0">
                <a:solidFill>
                  <a:srgbClr val="0070C0"/>
                </a:solidFill>
                <a:latin typeface="微软雅黑" panose="020B0503020204020204" pitchFamily="34" charset="-122"/>
                <a:ea typeface="微软雅黑" panose="020B0503020204020204" pitchFamily="34" charset="-122"/>
              </a:rPr>
              <a:t>件，约为</a:t>
            </a:r>
            <a:r>
              <a:rPr lang="en-US" altLang="zh-CN" sz="700" dirty="0" smtClean="0">
                <a:solidFill>
                  <a:srgbClr val="0070C0"/>
                </a:solidFill>
                <a:latin typeface="微软雅黑" panose="020B0503020204020204" pitchFamily="34" charset="-122"/>
                <a:ea typeface="微软雅黑" panose="020B0503020204020204" pitchFamily="34" charset="-122"/>
              </a:rPr>
              <a:t>3</a:t>
            </a:r>
            <a:r>
              <a:rPr lang="zh-CN" altLang="en-US" sz="700" dirty="0" smtClean="0">
                <a:solidFill>
                  <a:srgbClr val="0070C0"/>
                </a:solidFill>
                <a:latin typeface="微软雅黑" panose="020B0503020204020204" pitchFamily="34" charset="-122"/>
                <a:ea typeface="微软雅黑" panose="020B0503020204020204" pitchFamily="34" charset="-122"/>
              </a:rPr>
              <a:t>件组合的</a:t>
            </a:r>
            <a:r>
              <a:rPr lang="en-US" altLang="zh-CN" sz="700" dirty="0" smtClean="0">
                <a:solidFill>
                  <a:srgbClr val="0070C0"/>
                </a:solidFill>
                <a:latin typeface="微软雅黑" panose="020B0503020204020204" pitchFamily="34" charset="-122"/>
                <a:ea typeface="微软雅黑" panose="020B0503020204020204" pitchFamily="34" charset="-122"/>
              </a:rPr>
              <a:t>2</a:t>
            </a:r>
            <a:r>
              <a:rPr lang="zh-CN" altLang="en-US" sz="700" dirty="0" smtClean="0">
                <a:solidFill>
                  <a:srgbClr val="0070C0"/>
                </a:solidFill>
                <a:latin typeface="微软雅黑" panose="020B0503020204020204" pitchFamily="34" charset="-122"/>
                <a:ea typeface="微软雅黑" panose="020B0503020204020204" pitchFamily="34" charset="-122"/>
              </a:rPr>
              <a:t>倍；</a:t>
            </a:r>
            <a:endParaRPr lang="en-US" altLang="zh-CN" sz="700" dirty="0" smtClean="0">
              <a:solidFill>
                <a:srgbClr val="0070C0"/>
              </a:solidFill>
              <a:latin typeface="微软雅黑" panose="020B0503020204020204" pitchFamily="34" charset="-122"/>
              <a:ea typeface="微软雅黑" panose="020B0503020204020204" pitchFamily="34" charset="-122"/>
            </a:endParaRPr>
          </a:p>
          <a:p>
            <a:pPr marL="171450" marR="0" indent="-171450" algn="l" defTabSz="914400" rtl="0" eaLnBrk="1" fontAlgn="base" latinLnBrk="0" hangingPunct="1">
              <a:lnSpc>
                <a:spcPct val="100000"/>
              </a:lnSpc>
              <a:spcBef>
                <a:spcPct val="0"/>
              </a:spcBef>
              <a:spcAft>
                <a:spcPct val="0"/>
              </a:spcAft>
              <a:buClr>
                <a:srgbClr val="CC9900"/>
              </a:buClr>
              <a:buSzTx/>
              <a:buFont typeface="Arial" panose="020B0604020202020204" pitchFamily="34" charset="0"/>
              <a:buChar char="•"/>
              <a:tabLst/>
            </a:pPr>
            <a:r>
              <a:rPr lang="zh-CN" altLang="en-US" sz="700" dirty="0" smtClean="0">
                <a:solidFill>
                  <a:srgbClr val="0070C0"/>
                </a:solidFill>
                <a:latin typeface="微软雅黑" panose="020B0503020204020204" pitchFamily="34" charset="-122"/>
                <a:ea typeface="微软雅黑" panose="020B0503020204020204" pitchFamily="34" charset="-122"/>
              </a:rPr>
              <a:t>通过不同产品组合分时销售情况发现，客户最倾向在</a:t>
            </a:r>
            <a:r>
              <a:rPr lang="en-US" altLang="zh-CN" sz="700" dirty="0" smtClean="0">
                <a:solidFill>
                  <a:srgbClr val="0070C0"/>
                </a:solidFill>
                <a:latin typeface="微软雅黑" panose="020B0503020204020204" pitchFamily="34" charset="-122"/>
                <a:ea typeface="微软雅黑" panose="020B0503020204020204" pitchFamily="34" charset="-122"/>
              </a:rPr>
              <a:t>7</a:t>
            </a:r>
            <a:r>
              <a:rPr lang="zh-CN" altLang="en-US" sz="700" dirty="0" smtClean="0">
                <a:solidFill>
                  <a:srgbClr val="0070C0"/>
                </a:solidFill>
                <a:latin typeface="微软雅黑" panose="020B0503020204020204" pitchFamily="34" charset="-122"/>
                <a:ea typeface="微软雅黑" panose="020B0503020204020204" pitchFamily="34" charset="-122"/>
              </a:rPr>
              <a:t>点和</a:t>
            </a:r>
            <a:r>
              <a:rPr lang="en-US" altLang="zh-CN" sz="700" dirty="0" smtClean="0">
                <a:solidFill>
                  <a:srgbClr val="0070C0"/>
                </a:solidFill>
                <a:latin typeface="微软雅黑" panose="020B0503020204020204" pitchFamily="34" charset="-122"/>
                <a:ea typeface="微软雅黑" panose="020B0503020204020204" pitchFamily="34" charset="-122"/>
              </a:rPr>
              <a:t>21</a:t>
            </a:r>
            <a:r>
              <a:rPr lang="zh-CN" altLang="en-US" sz="700" dirty="0" smtClean="0">
                <a:solidFill>
                  <a:srgbClr val="0070C0"/>
                </a:solidFill>
                <a:latin typeface="微软雅黑" panose="020B0503020204020204" pitchFamily="34" charset="-122"/>
                <a:ea typeface="微软雅黑" panose="020B0503020204020204" pitchFamily="34" charset="-122"/>
              </a:rPr>
              <a:t>点左右购买两件商品，在</a:t>
            </a:r>
            <a:r>
              <a:rPr lang="en-US" altLang="zh-CN" sz="700" dirty="0" smtClean="0">
                <a:solidFill>
                  <a:srgbClr val="0070C0"/>
                </a:solidFill>
                <a:latin typeface="微软雅黑" panose="020B0503020204020204" pitchFamily="34" charset="-122"/>
                <a:ea typeface="微软雅黑" panose="020B0503020204020204" pitchFamily="34" charset="-122"/>
              </a:rPr>
              <a:t>17-20</a:t>
            </a:r>
            <a:r>
              <a:rPr lang="zh-CN" altLang="en-US" sz="700" dirty="0" smtClean="0">
                <a:solidFill>
                  <a:srgbClr val="0070C0"/>
                </a:solidFill>
                <a:latin typeface="微软雅黑" panose="020B0503020204020204" pitchFamily="34" charset="-122"/>
                <a:ea typeface="微软雅黑" panose="020B0503020204020204" pitchFamily="34" charset="-122"/>
              </a:rPr>
              <a:t>点最不倾向购买两件商品</a:t>
            </a:r>
            <a:endParaRPr lang="en-US" altLang="zh-CN" sz="700" dirty="0" smtClean="0">
              <a:solidFill>
                <a:srgbClr val="0070C0"/>
              </a:solidFill>
              <a:latin typeface="微软雅黑" panose="020B0503020204020204" pitchFamily="34" charset="-122"/>
              <a:ea typeface="微软雅黑" panose="020B0503020204020204" pitchFamily="34" charset="-122"/>
            </a:endParaRPr>
          </a:p>
          <a:p>
            <a:pPr marL="171450" marR="0" indent="-171450" algn="l" defTabSz="914400" rtl="0" eaLnBrk="1" fontAlgn="base" latinLnBrk="0" hangingPunct="1">
              <a:lnSpc>
                <a:spcPct val="100000"/>
              </a:lnSpc>
              <a:spcBef>
                <a:spcPct val="0"/>
              </a:spcBef>
              <a:spcAft>
                <a:spcPct val="0"/>
              </a:spcAft>
              <a:buClr>
                <a:srgbClr val="CC9900"/>
              </a:buClr>
              <a:buSzTx/>
              <a:buFont typeface="Arial" panose="020B0604020202020204" pitchFamily="34" charset="0"/>
              <a:buChar char="•"/>
              <a:tabLst/>
            </a:pPr>
            <a:endParaRPr kumimoji="0" lang="en-US" altLang="zh-CN" sz="700" b="0" i="0" u="none" strike="noStrike" cap="none" normalizeH="0" baseline="0" dirty="0" smtClean="0">
              <a:ln>
                <a:noFill/>
              </a:ln>
              <a:solidFill>
                <a:srgbClr val="0070C0"/>
              </a:solidFill>
              <a:effectLst/>
              <a:latin typeface="微软雅黑" panose="020B0503020204020204" pitchFamily="34" charset="-122"/>
              <a:ea typeface="微软雅黑" panose="020B0503020204020204" pitchFamily="34" charset="-122"/>
            </a:endParaRPr>
          </a:p>
        </p:txBody>
      </p:sp>
      <p:cxnSp>
        <p:nvCxnSpPr>
          <p:cNvPr id="35" name="直接连接符 34"/>
          <p:cNvCxnSpPr/>
          <p:nvPr/>
        </p:nvCxnSpPr>
        <p:spPr bwMode="auto">
          <a:xfrm>
            <a:off x="4005064" y="7253516"/>
            <a:ext cx="0" cy="684000"/>
          </a:xfrm>
          <a:prstGeom prst="line">
            <a:avLst/>
          </a:prstGeom>
          <a:ln w="9525" cap="flat" cmpd="sng" algn="ctr">
            <a:solidFill>
              <a:srgbClr val="0070C0"/>
            </a:solidFill>
            <a:prstDash val="sysDash"/>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6" name="直接连接符 35"/>
          <p:cNvCxnSpPr/>
          <p:nvPr/>
        </p:nvCxnSpPr>
        <p:spPr bwMode="auto">
          <a:xfrm>
            <a:off x="5949280" y="7253516"/>
            <a:ext cx="0" cy="684000"/>
          </a:xfrm>
          <a:prstGeom prst="line">
            <a:avLst/>
          </a:prstGeom>
          <a:ln w="9525" cap="flat" cmpd="sng" algn="ctr">
            <a:solidFill>
              <a:srgbClr val="0070C0"/>
            </a:solidFill>
            <a:prstDash val="sysDash"/>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7" name="直接连接符 36"/>
          <p:cNvCxnSpPr/>
          <p:nvPr/>
        </p:nvCxnSpPr>
        <p:spPr bwMode="auto">
          <a:xfrm>
            <a:off x="5373216" y="7244272"/>
            <a:ext cx="0" cy="684000"/>
          </a:xfrm>
          <a:prstGeom prst="line">
            <a:avLst/>
          </a:prstGeom>
          <a:ln w="9525" cap="flat" cmpd="sng" algn="ctr">
            <a:solidFill>
              <a:srgbClr val="0070C0"/>
            </a:solidFill>
            <a:prstDash val="sysDash"/>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8" name="直接连接符 37"/>
          <p:cNvCxnSpPr/>
          <p:nvPr/>
        </p:nvCxnSpPr>
        <p:spPr bwMode="auto">
          <a:xfrm>
            <a:off x="5805264" y="7253516"/>
            <a:ext cx="0" cy="684000"/>
          </a:xfrm>
          <a:prstGeom prst="line">
            <a:avLst/>
          </a:prstGeom>
          <a:ln w="9525" cap="flat" cmpd="sng" algn="ctr">
            <a:solidFill>
              <a:srgbClr val="0070C0"/>
            </a:solidFill>
            <a:prstDash val="sysDash"/>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39" name="矩形 38"/>
          <p:cNvSpPr/>
          <p:nvPr/>
        </p:nvSpPr>
        <p:spPr bwMode="auto">
          <a:xfrm>
            <a:off x="155438" y="8326240"/>
            <a:ext cx="6369906" cy="556761"/>
          </a:xfrm>
          <a:prstGeom prst="rect">
            <a:avLst/>
          </a:prstGeom>
          <a:solidFill>
            <a:schemeClr val="bg1">
              <a:alpha val="6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kumimoji="0" lang="zh-CN" altLang="en-US" sz="700" b="1" i="0" u="none" strike="noStrike" cap="none" normalizeH="0" baseline="0" dirty="0" smtClean="0">
                <a:ln>
                  <a:noFill/>
                </a:ln>
                <a:solidFill>
                  <a:srgbClr val="0070C0"/>
                </a:solidFill>
                <a:effectLst/>
                <a:latin typeface="微软雅黑" panose="020B0503020204020204" pitchFamily="34" charset="-122"/>
                <a:ea typeface="微软雅黑" panose="020B0503020204020204" pitchFamily="34" charset="-122"/>
              </a:rPr>
              <a:t>建议的决策</a:t>
            </a:r>
            <a:r>
              <a:rPr kumimoji="0" lang="zh-CN" altLang="en-US" sz="700" b="0" i="0" u="none" strike="noStrike" cap="none" normalizeH="0" baseline="0" dirty="0" smtClean="0">
                <a:ln>
                  <a:noFill/>
                </a:ln>
                <a:solidFill>
                  <a:srgbClr val="0070C0"/>
                </a:solidFill>
                <a:effectLst/>
                <a:latin typeface="微软雅黑" panose="020B0503020204020204" pitchFamily="34" charset="-122"/>
                <a:ea typeface="微软雅黑" panose="020B0503020204020204" pitchFamily="34" charset="-122"/>
              </a:rPr>
              <a:t>：</a:t>
            </a:r>
            <a:endParaRPr kumimoji="0" lang="en-US" altLang="zh-CN" sz="700" b="0" i="0" u="none" strike="noStrike" cap="none" normalizeH="0" baseline="0" dirty="0" smtClean="0">
              <a:ln>
                <a:noFill/>
              </a:ln>
              <a:solidFill>
                <a:srgbClr val="0070C0"/>
              </a:solidFill>
              <a:effectLst/>
              <a:latin typeface="微软雅黑" panose="020B0503020204020204" pitchFamily="34" charset="-122"/>
              <a:ea typeface="微软雅黑" panose="020B0503020204020204" pitchFamily="34" charset="-122"/>
            </a:endParaRPr>
          </a:p>
          <a:p>
            <a:pPr marL="228600" indent="-228600">
              <a:buClr>
                <a:srgbClr val="CC9900"/>
              </a:buClr>
              <a:buFont typeface="+mj-lt"/>
              <a:buAutoNum type="arabicPeriod"/>
            </a:pPr>
            <a:r>
              <a:rPr lang="zh-CN" altLang="en-US" sz="700" dirty="0" smtClean="0">
                <a:solidFill>
                  <a:srgbClr val="0070C0"/>
                </a:solidFill>
                <a:latin typeface="微软雅黑" panose="020B0503020204020204" pitchFamily="34" charset="-122"/>
                <a:ea typeface="微软雅黑" panose="020B0503020204020204" pitchFamily="34" charset="-122"/>
              </a:rPr>
              <a:t>建议仅保留</a:t>
            </a:r>
            <a:r>
              <a:rPr lang="en-US" altLang="zh-CN" sz="700" dirty="0" smtClean="0">
                <a:solidFill>
                  <a:srgbClr val="0070C0"/>
                </a:solidFill>
                <a:latin typeface="微软雅黑" panose="020B0503020204020204" pitchFamily="34" charset="-122"/>
                <a:ea typeface="微软雅黑" panose="020B0503020204020204" pitchFamily="34" charset="-122"/>
              </a:rPr>
              <a:t>10</a:t>
            </a:r>
            <a:r>
              <a:rPr lang="zh-CN" altLang="en-US" sz="700" dirty="0" smtClean="0">
                <a:solidFill>
                  <a:srgbClr val="0070C0"/>
                </a:solidFill>
                <a:latin typeface="微软雅黑" panose="020B0503020204020204" pitchFamily="34" charset="-122"/>
                <a:ea typeface="微软雅黑" panose="020B0503020204020204" pitchFamily="34" charset="-122"/>
              </a:rPr>
              <a:t>件单品</a:t>
            </a:r>
            <a:r>
              <a:rPr lang="en-US" altLang="zh-CN" sz="700" dirty="0">
                <a:solidFill>
                  <a:srgbClr val="0070C0"/>
                </a:solidFill>
                <a:latin typeface="微软雅黑" panose="020B0503020204020204" pitchFamily="34" charset="-122"/>
                <a:ea typeface="微软雅黑" panose="020B0503020204020204" pitchFamily="34" charset="-122"/>
              </a:rPr>
              <a:t>Coffee</a:t>
            </a:r>
            <a:r>
              <a:rPr lang="zh-CN" altLang="en-US" sz="700" dirty="0">
                <a:solidFill>
                  <a:srgbClr val="0070C0"/>
                </a:solidFill>
                <a:latin typeface="微软雅黑" panose="020B0503020204020204" pitchFamily="34" charset="-122"/>
                <a:ea typeface="微软雅黑" panose="020B0503020204020204" pitchFamily="34" charset="-122"/>
              </a:rPr>
              <a:t>、</a:t>
            </a:r>
            <a:r>
              <a:rPr lang="en-US" altLang="zh-CN" sz="700" dirty="0">
                <a:solidFill>
                  <a:srgbClr val="0070C0"/>
                </a:solidFill>
                <a:latin typeface="微软雅黑" panose="020B0503020204020204" pitchFamily="34" charset="-122"/>
                <a:ea typeface="微软雅黑" panose="020B0503020204020204" pitchFamily="34" charset="-122"/>
              </a:rPr>
              <a:t>Bread</a:t>
            </a:r>
            <a:r>
              <a:rPr lang="zh-CN" altLang="en-US" sz="700" dirty="0">
                <a:solidFill>
                  <a:srgbClr val="0070C0"/>
                </a:solidFill>
                <a:latin typeface="微软雅黑" panose="020B0503020204020204" pitchFamily="34" charset="-122"/>
                <a:ea typeface="微软雅黑" panose="020B0503020204020204" pitchFamily="34" charset="-122"/>
              </a:rPr>
              <a:t>、</a:t>
            </a:r>
            <a:r>
              <a:rPr lang="en-US" altLang="zh-CN" sz="700" dirty="0">
                <a:solidFill>
                  <a:srgbClr val="0070C0"/>
                </a:solidFill>
                <a:latin typeface="微软雅黑" panose="020B0503020204020204" pitchFamily="34" charset="-122"/>
                <a:ea typeface="微软雅黑" panose="020B0503020204020204" pitchFamily="34" charset="-122"/>
              </a:rPr>
              <a:t>Tea</a:t>
            </a:r>
            <a:r>
              <a:rPr lang="zh-CN" altLang="en-US" sz="700" dirty="0">
                <a:solidFill>
                  <a:srgbClr val="0070C0"/>
                </a:solidFill>
                <a:latin typeface="微软雅黑" panose="020B0503020204020204" pitchFamily="34" charset="-122"/>
                <a:ea typeface="微软雅黑" panose="020B0503020204020204" pitchFamily="34" charset="-122"/>
              </a:rPr>
              <a:t>、</a:t>
            </a:r>
            <a:r>
              <a:rPr lang="en-US" altLang="zh-CN" sz="700" dirty="0">
                <a:solidFill>
                  <a:srgbClr val="0070C0"/>
                </a:solidFill>
                <a:latin typeface="微软雅黑" panose="020B0503020204020204" pitchFamily="34" charset="-122"/>
                <a:ea typeface="微软雅黑" panose="020B0503020204020204" pitchFamily="34" charset="-122"/>
              </a:rPr>
              <a:t>Cake</a:t>
            </a:r>
            <a:r>
              <a:rPr lang="zh-CN" altLang="en-US" sz="700" dirty="0">
                <a:solidFill>
                  <a:srgbClr val="0070C0"/>
                </a:solidFill>
                <a:latin typeface="微软雅黑" panose="020B0503020204020204" pitchFamily="34" charset="-122"/>
                <a:ea typeface="微软雅黑" panose="020B0503020204020204" pitchFamily="34" charset="-122"/>
              </a:rPr>
              <a:t>、</a:t>
            </a:r>
            <a:r>
              <a:rPr lang="en-US" altLang="zh-CN" sz="700" dirty="0">
                <a:solidFill>
                  <a:srgbClr val="0070C0"/>
                </a:solidFill>
                <a:latin typeface="微软雅黑" panose="020B0503020204020204" pitchFamily="34" charset="-122"/>
                <a:ea typeface="微软雅黑" panose="020B0503020204020204" pitchFamily="34" charset="-122"/>
              </a:rPr>
              <a:t>Pastry</a:t>
            </a:r>
            <a:r>
              <a:rPr lang="zh-CN" altLang="en-US" sz="700" dirty="0">
                <a:solidFill>
                  <a:srgbClr val="0070C0"/>
                </a:solidFill>
                <a:latin typeface="微软雅黑" panose="020B0503020204020204" pitchFamily="34" charset="-122"/>
                <a:ea typeface="微软雅黑" panose="020B0503020204020204" pitchFamily="34" charset="-122"/>
              </a:rPr>
              <a:t>、</a:t>
            </a:r>
            <a:r>
              <a:rPr lang="en-US" altLang="zh-CN" sz="700" dirty="0">
                <a:solidFill>
                  <a:srgbClr val="0070C0"/>
                </a:solidFill>
                <a:latin typeface="微软雅黑" panose="020B0503020204020204" pitchFamily="34" charset="-122"/>
                <a:ea typeface="微软雅黑" panose="020B0503020204020204" pitchFamily="34" charset="-122"/>
              </a:rPr>
              <a:t>Sandwich</a:t>
            </a:r>
            <a:r>
              <a:rPr lang="zh-CN" altLang="en-US" sz="700" dirty="0">
                <a:solidFill>
                  <a:srgbClr val="0070C0"/>
                </a:solidFill>
                <a:latin typeface="微软雅黑" panose="020B0503020204020204" pitchFamily="34" charset="-122"/>
                <a:ea typeface="微软雅黑" panose="020B0503020204020204" pitchFamily="34" charset="-122"/>
              </a:rPr>
              <a:t>、</a:t>
            </a:r>
            <a:r>
              <a:rPr lang="en-US" altLang="zh-CN" sz="700" dirty="0" err="1">
                <a:solidFill>
                  <a:srgbClr val="0070C0"/>
                </a:solidFill>
                <a:latin typeface="微软雅黑" panose="020B0503020204020204" pitchFamily="34" charset="-122"/>
                <a:ea typeface="微软雅黑" panose="020B0503020204020204" pitchFamily="34" charset="-122"/>
              </a:rPr>
              <a:t>Medialuna</a:t>
            </a:r>
            <a:r>
              <a:rPr lang="zh-CN" altLang="en-US" sz="700" dirty="0">
                <a:solidFill>
                  <a:srgbClr val="0070C0"/>
                </a:solidFill>
                <a:latin typeface="微软雅黑" panose="020B0503020204020204" pitchFamily="34" charset="-122"/>
                <a:ea typeface="微软雅黑" panose="020B0503020204020204" pitchFamily="34" charset="-122"/>
              </a:rPr>
              <a:t>、</a:t>
            </a:r>
            <a:r>
              <a:rPr lang="en-US" altLang="zh-CN" sz="700" dirty="0">
                <a:solidFill>
                  <a:srgbClr val="0070C0"/>
                </a:solidFill>
                <a:latin typeface="微软雅黑" panose="020B0503020204020204" pitchFamily="34" charset="-122"/>
                <a:ea typeface="微软雅黑" panose="020B0503020204020204" pitchFamily="34" charset="-122"/>
              </a:rPr>
              <a:t>Hot chocolate</a:t>
            </a:r>
            <a:r>
              <a:rPr lang="zh-CN" altLang="en-US" sz="700" dirty="0">
                <a:solidFill>
                  <a:srgbClr val="0070C0"/>
                </a:solidFill>
                <a:latin typeface="微软雅黑" panose="020B0503020204020204" pitchFamily="34" charset="-122"/>
                <a:ea typeface="微软雅黑" panose="020B0503020204020204" pitchFamily="34" charset="-122"/>
              </a:rPr>
              <a:t>、</a:t>
            </a:r>
            <a:r>
              <a:rPr lang="en-US" altLang="zh-CN" sz="700" dirty="0">
                <a:solidFill>
                  <a:srgbClr val="0070C0"/>
                </a:solidFill>
                <a:latin typeface="微软雅黑" panose="020B0503020204020204" pitchFamily="34" charset="-122"/>
                <a:ea typeface="微软雅黑" panose="020B0503020204020204" pitchFamily="34" charset="-122"/>
              </a:rPr>
              <a:t>Cookies</a:t>
            </a:r>
            <a:r>
              <a:rPr lang="zh-CN" altLang="en-US" sz="700" dirty="0">
                <a:solidFill>
                  <a:srgbClr val="0070C0"/>
                </a:solidFill>
                <a:latin typeface="微软雅黑" panose="020B0503020204020204" pitchFamily="34" charset="-122"/>
                <a:ea typeface="微软雅黑" panose="020B0503020204020204" pitchFamily="34" charset="-122"/>
              </a:rPr>
              <a:t>、</a:t>
            </a:r>
            <a:r>
              <a:rPr lang="en-US" altLang="zh-CN" sz="700" dirty="0" smtClean="0">
                <a:solidFill>
                  <a:srgbClr val="0070C0"/>
                </a:solidFill>
                <a:latin typeface="微软雅黑" panose="020B0503020204020204" pitchFamily="34" charset="-122"/>
                <a:ea typeface="微软雅黑" panose="020B0503020204020204" pitchFamily="34" charset="-122"/>
              </a:rPr>
              <a:t>Brownie</a:t>
            </a:r>
            <a:r>
              <a:rPr lang="zh-CN" altLang="en-US" sz="700" dirty="0" smtClean="0">
                <a:solidFill>
                  <a:srgbClr val="0070C0"/>
                </a:solidFill>
                <a:latin typeface="微软雅黑" panose="020B0503020204020204" pitchFamily="34" charset="-122"/>
                <a:ea typeface="微软雅黑" panose="020B0503020204020204" pitchFamily="34" charset="-122"/>
              </a:rPr>
              <a:t>；</a:t>
            </a:r>
            <a:endParaRPr lang="en-US" altLang="zh-CN" sz="700" dirty="0" smtClean="0">
              <a:solidFill>
                <a:srgbClr val="0070C0"/>
              </a:solidFill>
              <a:latin typeface="微软雅黑" panose="020B0503020204020204" pitchFamily="34" charset="-122"/>
              <a:ea typeface="微软雅黑" panose="020B0503020204020204" pitchFamily="34" charset="-122"/>
            </a:endParaRPr>
          </a:p>
          <a:p>
            <a:pPr marL="228600" indent="-228600">
              <a:buClr>
                <a:srgbClr val="CC9900"/>
              </a:buClr>
              <a:buFont typeface="+mj-lt"/>
              <a:buAutoNum type="arabicPeriod"/>
            </a:pPr>
            <a:r>
              <a:rPr lang="zh-CN" altLang="en-US" sz="700" dirty="0">
                <a:solidFill>
                  <a:srgbClr val="0070C0"/>
                </a:solidFill>
                <a:latin typeface="微软雅黑" panose="020B0503020204020204" pitchFamily="34" charset="-122"/>
                <a:ea typeface="微软雅黑" panose="020B0503020204020204" pitchFamily="34" charset="-122"/>
              </a:rPr>
              <a:t>建议</a:t>
            </a:r>
            <a:r>
              <a:rPr lang="zh-CN" altLang="en-US" sz="700" dirty="0" smtClean="0">
                <a:solidFill>
                  <a:srgbClr val="0070C0"/>
                </a:solidFill>
                <a:latin typeface="微软雅黑" panose="020B0503020204020204" pitchFamily="34" charset="-122"/>
                <a:ea typeface="微软雅黑" panose="020B0503020204020204" pitchFamily="34" charset="-122"/>
              </a:rPr>
              <a:t>推出两个产品组合，</a:t>
            </a:r>
            <a:r>
              <a:rPr lang="en-US" altLang="zh-CN" sz="700" dirty="0" smtClean="0">
                <a:solidFill>
                  <a:srgbClr val="0070C0"/>
                </a:solidFill>
                <a:latin typeface="微软雅黑" panose="020B0503020204020204" pitchFamily="34" charset="-122"/>
                <a:ea typeface="微软雅黑" panose="020B0503020204020204" pitchFamily="34" charset="-122"/>
              </a:rPr>
              <a:t>coffee &amp; bread </a:t>
            </a:r>
            <a:r>
              <a:rPr lang="zh-CN" altLang="en-US" sz="700" dirty="0" smtClean="0">
                <a:solidFill>
                  <a:srgbClr val="0070C0"/>
                </a:solidFill>
                <a:latin typeface="微软雅黑" panose="020B0503020204020204" pitchFamily="34" charset="-122"/>
                <a:ea typeface="微软雅黑" panose="020B0503020204020204" pitchFamily="34" charset="-122"/>
              </a:rPr>
              <a:t>定价为</a:t>
            </a:r>
            <a:r>
              <a:rPr lang="en-US" altLang="zh-CN" sz="700" dirty="0" smtClean="0">
                <a:solidFill>
                  <a:srgbClr val="0070C0"/>
                </a:solidFill>
                <a:latin typeface="微软雅黑" panose="020B0503020204020204" pitchFamily="34" charset="-122"/>
                <a:ea typeface="微软雅黑" panose="020B0503020204020204" pitchFamily="34" charset="-122"/>
              </a:rPr>
              <a:t>11</a:t>
            </a:r>
            <a:r>
              <a:rPr lang="zh-CN" altLang="en-US" sz="700" dirty="0" smtClean="0">
                <a:solidFill>
                  <a:srgbClr val="0070C0"/>
                </a:solidFill>
                <a:latin typeface="微软雅黑" panose="020B0503020204020204" pitchFamily="34" charset="-122"/>
                <a:ea typeface="微软雅黑" panose="020B0503020204020204" pitchFamily="34" charset="-122"/>
              </a:rPr>
              <a:t>；</a:t>
            </a:r>
            <a:r>
              <a:rPr lang="en-US" altLang="zh-CN" sz="700" dirty="0" smtClean="0">
                <a:solidFill>
                  <a:srgbClr val="0070C0"/>
                </a:solidFill>
                <a:latin typeface="微软雅黑" panose="020B0503020204020204" pitchFamily="34" charset="-122"/>
                <a:ea typeface="微软雅黑" panose="020B0503020204020204" pitchFamily="34" charset="-122"/>
              </a:rPr>
              <a:t>coffee &amp; coffee </a:t>
            </a:r>
            <a:r>
              <a:rPr lang="zh-CN" altLang="en-US" sz="700" dirty="0" smtClean="0">
                <a:solidFill>
                  <a:srgbClr val="0070C0"/>
                </a:solidFill>
                <a:latin typeface="微软雅黑" panose="020B0503020204020204" pitchFamily="34" charset="-122"/>
                <a:ea typeface="微软雅黑" panose="020B0503020204020204" pitchFamily="34" charset="-122"/>
              </a:rPr>
              <a:t>组合定价为</a:t>
            </a:r>
            <a:r>
              <a:rPr lang="en-US" altLang="zh-CN" sz="700" dirty="0" smtClean="0">
                <a:solidFill>
                  <a:srgbClr val="0070C0"/>
                </a:solidFill>
                <a:latin typeface="微软雅黑" panose="020B0503020204020204" pitchFamily="34" charset="-122"/>
                <a:ea typeface="微软雅黑" panose="020B0503020204020204" pitchFamily="34" charset="-122"/>
              </a:rPr>
              <a:t>12</a:t>
            </a:r>
            <a:r>
              <a:rPr lang="zh-CN" altLang="en-US" sz="700" dirty="0" smtClean="0">
                <a:solidFill>
                  <a:srgbClr val="0070C0"/>
                </a:solidFill>
                <a:latin typeface="微软雅黑" panose="020B0503020204020204" pitchFamily="34" charset="-122"/>
                <a:ea typeface="微软雅黑" panose="020B0503020204020204" pitchFamily="34" charset="-122"/>
              </a:rPr>
              <a:t>，考虑到</a:t>
            </a:r>
            <a:r>
              <a:rPr lang="en-US" altLang="zh-CN" sz="700" dirty="0" smtClean="0">
                <a:solidFill>
                  <a:srgbClr val="0070C0"/>
                </a:solidFill>
                <a:latin typeface="微软雅黑" panose="020B0503020204020204" pitchFamily="34" charset="-122"/>
                <a:ea typeface="微软雅黑" panose="020B0503020204020204" pitchFamily="34" charset="-122"/>
              </a:rPr>
              <a:t>coffee </a:t>
            </a:r>
            <a:r>
              <a:rPr lang="zh-CN" altLang="en-US" sz="700" dirty="0" smtClean="0">
                <a:solidFill>
                  <a:srgbClr val="0070C0"/>
                </a:solidFill>
                <a:latin typeface="微软雅黑" panose="020B0503020204020204" pitchFamily="34" charset="-122"/>
                <a:ea typeface="微软雅黑" panose="020B0503020204020204" pitchFamily="34" charset="-122"/>
              </a:rPr>
              <a:t>单品的销量一直非常好，可以重点推第一种组合；</a:t>
            </a:r>
            <a:endParaRPr lang="en-US" altLang="zh-CN" sz="700" dirty="0">
              <a:solidFill>
                <a:srgbClr val="0070C0"/>
              </a:solidFill>
              <a:latin typeface="微软雅黑" panose="020B0503020204020204" pitchFamily="34" charset="-122"/>
              <a:ea typeface="微软雅黑" panose="020B0503020204020204" pitchFamily="34" charset="-122"/>
            </a:endParaRPr>
          </a:p>
          <a:p>
            <a:pPr marL="228600" indent="-228600">
              <a:buClr>
                <a:srgbClr val="CC9900"/>
              </a:buClr>
              <a:buFont typeface="+mj-lt"/>
              <a:buAutoNum type="arabicPeriod"/>
            </a:pPr>
            <a:r>
              <a:rPr lang="zh-CN" altLang="en-US" sz="700" dirty="0" smtClean="0">
                <a:solidFill>
                  <a:srgbClr val="0070C0"/>
                </a:solidFill>
                <a:latin typeface="微软雅黑" panose="020B0503020204020204" pitchFamily="34" charset="-122"/>
                <a:ea typeface="微软雅黑" panose="020B0503020204020204" pitchFamily="34" charset="-122"/>
              </a:rPr>
              <a:t>建议产品组合重点在非消费高峰期且倾向购买两件商品的</a:t>
            </a:r>
            <a:r>
              <a:rPr lang="en-US" altLang="zh-CN" sz="700" dirty="0" smtClean="0">
                <a:solidFill>
                  <a:srgbClr val="0070C0"/>
                </a:solidFill>
                <a:latin typeface="微软雅黑" panose="020B0503020204020204" pitchFamily="34" charset="-122"/>
                <a:ea typeface="微软雅黑" panose="020B0503020204020204" pitchFamily="34" charset="-122"/>
              </a:rPr>
              <a:t>7-9</a:t>
            </a:r>
            <a:r>
              <a:rPr lang="zh-CN" altLang="en-US" sz="700" dirty="0" smtClean="0">
                <a:solidFill>
                  <a:srgbClr val="0070C0"/>
                </a:solidFill>
                <a:latin typeface="微软雅黑" panose="020B0503020204020204" pitchFamily="34" charset="-122"/>
                <a:ea typeface="微软雅黑" panose="020B0503020204020204" pitchFamily="34" charset="-122"/>
              </a:rPr>
              <a:t>点和</a:t>
            </a:r>
            <a:r>
              <a:rPr lang="en-US" altLang="zh-CN" sz="700" dirty="0" smtClean="0">
                <a:solidFill>
                  <a:srgbClr val="0070C0"/>
                </a:solidFill>
                <a:latin typeface="微软雅黑" panose="020B0503020204020204" pitchFamily="34" charset="-122"/>
                <a:ea typeface="微软雅黑" panose="020B0503020204020204" pitchFamily="34" charset="-122"/>
              </a:rPr>
              <a:t>15</a:t>
            </a:r>
            <a:r>
              <a:rPr lang="zh-CN" altLang="en-US" sz="700" dirty="0" smtClean="0">
                <a:solidFill>
                  <a:srgbClr val="0070C0"/>
                </a:solidFill>
                <a:latin typeface="微软雅黑" panose="020B0503020204020204" pitchFamily="34" charset="-122"/>
                <a:ea typeface="微软雅黑" panose="020B0503020204020204" pitchFamily="34" charset="-122"/>
              </a:rPr>
              <a:t>点以后推出。</a:t>
            </a:r>
            <a:endParaRPr lang="en-US" altLang="zh-CN" sz="700" dirty="0" smtClean="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p:transition advClick="0" advTm="8000">
    <p:fade thruBlk="1"/>
  </p:transition>
  <p:timing>
    <p:tnLst>
      <p:par>
        <p:cTn id="1" dur="indefinite" restart="never" nodeType="tmRoot"/>
      </p:par>
    </p:tnLst>
  </p:timing>
</p:sld>
</file>

<file path=ppt/theme/theme1.xml><?xml version="1.0" encoding="utf-8"?>
<a:theme xmlns:a="http://schemas.openxmlformats.org/drawingml/2006/main" name="Blank">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6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7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8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9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0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blank</Template>
  <TotalTime>479</TotalTime>
  <Words>963</Words>
  <Application>Microsoft Office PowerPoint</Application>
  <PresentationFormat>全屏显示(4:3)</PresentationFormat>
  <Paragraphs>92</Paragraphs>
  <Slides>1</Slides>
  <Notes>0</Notes>
  <HiddenSlides>0</HiddenSlides>
  <MMClips>0</MMClips>
  <ScaleCrop>false</ScaleCrop>
  <HeadingPairs>
    <vt:vector size="6" baseType="variant">
      <vt:variant>
        <vt:lpstr>已用的字体</vt:lpstr>
      </vt:variant>
      <vt:variant>
        <vt:i4>12</vt:i4>
      </vt:variant>
      <vt:variant>
        <vt:lpstr>主题</vt:lpstr>
      </vt:variant>
      <vt:variant>
        <vt:i4>9</vt:i4>
      </vt:variant>
      <vt:variant>
        <vt:lpstr>幻灯片标题</vt:lpstr>
      </vt:variant>
      <vt:variant>
        <vt:i4>1</vt:i4>
      </vt:variant>
    </vt:vector>
  </HeadingPairs>
  <TitlesOfParts>
    <vt:vector size="22" baseType="lpstr">
      <vt:lpstr>ＭＳ Ｐゴシック</vt:lpstr>
      <vt:lpstr>ＭＳ Ｐゴシック</vt:lpstr>
      <vt:lpstr>黑体</vt:lpstr>
      <vt:lpstr>华文细黑</vt:lpstr>
      <vt:lpstr>宋体</vt:lpstr>
      <vt:lpstr>微软雅黑</vt:lpstr>
      <vt:lpstr>Arial</vt:lpstr>
      <vt:lpstr>Calibri</vt:lpstr>
      <vt:lpstr>FrutigerNext LT Bold</vt:lpstr>
      <vt:lpstr>FrutigerNext LT Medium</vt:lpstr>
      <vt:lpstr>FrutigerNext LT Regular</vt:lpstr>
      <vt:lpstr>Wingdings</vt:lpstr>
      <vt:lpstr>Blank</vt:lpstr>
      <vt:lpstr>1_主题1</vt:lpstr>
      <vt:lpstr>4_主题1</vt:lpstr>
      <vt:lpstr>5_主题1</vt:lpstr>
      <vt:lpstr>6_主题1</vt:lpstr>
      <vt:lpstr>7_主题1</vt:lpstr>
      <vt:lpstr>8_主题1</vt:lpstr>
      <vt:lpstr>9_主题1</vt:lpstr>
      <vt:lpstr>10_主题1</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diaoqingqingzjhw (A)</dc:creator>
  <cp:lastModifiedBy>diaoqingqingzjhw (A)</cp:lastModifiedBy>
  <cp:revision>55</cp:revision>
  <dcterms:created xsi:type="dcterms:W3CDTF">2011-12-01T07:18:24Z</dcterms:created>
  <dcterms:modified xsi:type="dcterms:W3CDTF">2019-09-04T09:37:57Z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readonly">
    <vt:lpwstr/>
  </property>
  <property fmtid="{D5CDD505-2E9C-101B-9397-08002B2CF9AE}" pid="7" name="_change">
    <vt:lpwstr/>
  </property>
  <property fmtid="{D5CDD505-2E9C-101B-9397-08002B2CF9AE}" pid="8" name="_full-control">
    <vt:lpwstr/>
  </property>
  <property fmtid="{D5CDD505-2E9C-101B-9397-08002B2CF9AE}" pid="9" name="sflag">
    <vt:lpwstr>1567589703</vt:lpwstr>
  </property>
  <property fmtid="{D5CDD505-2E9C-101B-9397-08002B2CF9AE}" pid="10" name="_2015_ms_pID_725343">
    <vt:lpwstr>(3)ffAAhABfvN2I3ki/41O2zbhqjOxLQ5GNQBpxsb6S72lyVE3BqAXaQsTXvpYifu4anrV0TxVf
qIXSo9kZYN8V/WSBG//e7BnVmUdPzWKKFwEKnLzgexhkHK5Sy59ytAKYaB2JYASkUI58xpy1
6jnr2HD9cnsWKP4Vp05dtULasXcoJ+Ma4EygmJyFWwutP9kjlWxNbP5xIdeefNIGZHpLwyxr
S6CuEkuSyinOhKR4DK</vt:lpwstr>
  </property>
  <property fmtid="{D5CDD505-2E9C-101B-9397-08002B2CF9AE}" pid="11" name="_2015_ms_pID_7253431">
    <vt:lpwstr>Iwv3ftGEjYxZN5uymV4vgH6tyIakQnBngnhsluORD2f4yRtc8B+6Dk
jeg62JDQ24O+h8Sq+Lu5KHxmeXOEFKGo6/g/SJkd6pB6SoAE/OqX5/wn0LtlP9dHw5tCzOw+
YNc0d5nywdhz7rHtn64yTUi1wdjTPARwgoc9c46FO2aKsOQBU25ec8SR0Ae2haKsWuEEUiL7
1Lf0hW1NowLDPy56Y60z0wqxb3PVG2FJmnw3</vt:lpwstr>
  </property>
  <property fmtid="{D5CDD505-2E9C-101B-9397-08002B2CF9AE}" pid="12" name="_2015_ms_pID_7253432">
    <vt:lpwstr>Ow==</vt:lpwstr>
  </property>
</Properties>
</file>