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94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 МОБИЛЬНОГО  ПРИЛОЖЕНИЯ  С ИСПОЛЬЗОВАНИЕМ  ШАБЛОНА  </a:t>
            </a:r>
            <a:r>
              <a:rPr lang="en-US" b="1" dirty="0"/>
              <a:t>MVP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3709"/>
            <a:ext cx="9144000" cy="1655762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КРЕЧКО ЕКАТЕРИНА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279467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Прямолинейный подход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Невозможность повторного использования кода. Код данных, написанный в реализации интерфейса, можно использовать только в связке с этим интерфейсом. Логика, реализованная в интерфейсе, может быть использована только с этим интерфейсом.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Высокая сложность поддержки кода. Небольшое изменение в пользовательском интерфейсе повлечет за собой неоправданно большие изменения в остальных частях кода. С ростом приложения, числа его функций и элементов интерфейса сложность поддержки только растет.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Ухудшение тестируемости. Код не поддается модульному тестированию. В таком случае используется тестирование пользовательского тестирования. Для ручного тестирования – нужен конечный пользователь (тестировщик), для автоматизированного – большие временные затраты на разработку тестов и, возможно, специалиста по автоматизации тестов.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6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</a:t>
            </a:r>
            <a:r>
              <a:rPr lang="en-US" dirty="0"/>
              <a:t>MV*.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Model</a:t>
            </a:r>
            <a:r>
              <a:rPr lang="ru-RU" b="1" dirty="0"/>
              <a:t>. </a:t>
            </a:r>
            <a:r>
              <a:rPr lang="ru-RU" dirty="0"/>
              <a:t>Модель представляет собой данные для работы приложения. Модель данных должна быть полностью независима от всех остальных частей продукта. Одна модель может иметь множество различных представлений и контроллеров. Независимость модели дает возможность использовать ее повторно.</a:t>
            </a:r>
            <a:endParaRPr lang="en-US" dirty="0"/>
          </a:p>
          <a:p>
            <a:r>
              <a:rPr lang="en-US" b="1" dirty="0"/>
              <a:t>View</a:t>
            </a:r>
            <a:r>
              <a:rPr lang="ru-RU" b="1" dirty="0"/>
              <a:t>. </a:t>
            </a:r>
            <a:r>
              <a:rPr lang="ru-RU" dirty="0"/>
              <a:t>Представление отвечает за отображение данных, полученных от модели. Представление – пользовательский интерфейс, методы, отвечающие за его изменение. Классы представления содержат только логику, отвечающую за работу с интерфейсом пользователя.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Model-View-Presenter.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Presenter</a:t>
            </a:r>
            <a:r>
              <a:rPr lang="ru-RU" b="1" dirty="0"/>
              <a:t>. </a:t>
            </a:r>
            <a:r>
              <a:rPr lang="ru-RU" dirty="0" err="1"/>
              <a:t>Презентер</a:t>
            </a:r>
            <a:r>
              <a:rPr lang="ru-RU" dirty="0"/>
              <a:t> содержит всю логику пользовательского интерфейса и отвечает за синхронизацию модели и представления. Когда представление уведомляет </a:t>
            </a:r>
            <a:r>
              <a:rPr lang="ru-RU" dirty="0" err="1"/>
              <a:t>презентер</a:t>
            </a:r>
            <a:r>
              <a:rPr lang="ru-RU" dirty="0"/>
              <a:t>, что пользователь что-то сделал (например, нажал кнопку), </a:t>
            </a:r>
            <a:r>
              <a:rPr lang="ru-RU" dirty="0" err="1"/>
              <a:t>презентер</a:t>
            </a:r>
            <a:r>
              <a:rPr lang="ru-RU" dirty="0"/>
              <a:t> принимает решение об обновлении модели и синхронизирует все изменения между моделью и представлением.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7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Passive View</a:t>
            </a:r>
            <a:r>
              <a:rPr lang="ru-RU" b="1" dirty="0"/>
              <a:t>.</a:t>
            </a:r>
            <a:r>
              <a:rPr lang="ru-RU" dirty="0"/>
              <a:t> В этом варианте Представление ничего не знает о модели, но вместо этого предоставляет простые свойства для всей информации, которую необходимо отобразить на экране. </a:t>
            </a:r>
            <a:r>
              <a:rPr lang="ru-RU" dirty="0" err="1"/>
              <a:t>Презентер</a:t>
            </a:r>
            <a:r>
              <a:rPr lang="ru-RU" dirty="0"/>
              <a:t> будет считывать информацию из модели и обновлять свойства во </a:t>
            </a:r>
            <a:r>
              <a:rPr lang="ru-RU" dirty="0" err="1"/>
              <a:t>View</a:t>
            </a:r>
            <a:r>
              <a:rPr lang="ru-RU" dirty="0"/>
              <a:t>. В данной реализации получается довольно много кода как в Представлении, так и в </a:t>
            </a:r>
            <a:r>
              <a:rPr lang="ru-RU" dirty="0" err="1"/>
              <a:t>Презентере</a:t>
            </a:r>
            <a:r>
              <a:rPr lang="ru-RU" dirty="0"/>
              <a:t>. Тем не менее, это сделает взаимодействие между ними более тестируемым.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Supervising Controller.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Supervising</a:t>
            </a:r>
            <a:r>
              <a:rPr lang="ru-RU" b="1" dirty="0"/>
              <a:t> </a:t>
            </a:r>
            <a:r>
              <a:rPr lang="ru-RU" b="1" dirty="0" err="1"/>
              <a:t>Controller</a:t>
            </a:r>
            <a:r>
              <a:rPr lang="ru-RU" b="1" dirty="0"/>
              <a:t>.</a:t>
            </a:r>
            <a:r>
              <a:rPr lang="ru-RU" dirty="0"/>
              <a:t> В этом варианте MVP представление знает о модели и отвечает за связывание данных с отображением. Это делает общение между </a:t>
            </a:r>
            <a:r>
              <a:rPr lang="ru-RU" dirty="0" err="1"/>
              <a:t>Презентером</a:t>
            </a:r>
            <a:r>
              <a:rPr lang="ru-RU" dirty="0"/>
              <a:t> и Представлением более лаконичным, но в ущерб тестируемости взаимодействия Представление-</a:t>
            </a:r>
            <a:r>
              <a:rPr lang="ru-RU" dirty="0" err="1"/>
              <a:t>Презентер</a:t>
            </a:r>
            <a:r>
              <a:rPr lang="ru-RU" dirty="0"/>
              <a:t> При такой реализации </a:t>
            </a:r>
            <a:r>
              <a:rPr lang="ru-RU" dirty="0" err="1"/>
              <a:t>Презентер</a:t>
            </a:r>
            <a:r>
              <a:rPr lang="ru-RU" dirty="0"/>
              <a:t> </a:t>
            </a:r>
            <a:r>
              <a:rPr lang="ru-RU" dirty="0" err="1"/>
              <a:t>ередает</a:t>
            </a:r>
            <a:r>
              <a:rPr lang="ru-RU" dirty="0"/>
              <a:t> больше ответственности на Представление.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9412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/>
              <a:t>СПАСИБО ЗА ВНИМАНИЕ!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3709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8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381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РАЗРАБОТКА  МОБИЛЬНОГО  ПРИЛОЖЕНИЯ  С ИСПОЛЬЗОВАНИЕМ  ШАБЛОНА  MVP</vt:lpstr>
      <vt:lpstr>Прямолинейный подход</vt:lpstr>
      <vt:lpstr>Шаблоны MV*.</vt:lpstr>
      <vt:lpstr>Model-View-Presenter.</vt:lpstr>
      <vt:lpstr>Passive View.</vt:lpstr>
      <vt:lpstr>Supervising Controller.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 МОБИЛЬНОГО  ПРИЛОЖЕНИЯ  С ИСПОЛЬЗОВАНИЕМ  ШАБЛОНА  MVP</dc:title>
  <dc:creator>Katsiaryna Krechko</dc:creator>
  <cp:lastModifiedBy>Katsiaryna Krechko</cp:lastModifiedBy>
  <cp:revision>2</cp:revision>
  <dcterms:created xsi:type="dcterms:W3CDTF">2017-05-23T06:17:32Z</dcterms:created>
  <dcterms:modified xsi:type="dcterms:W3CDTF">2017-05-23T06:58:18Z</dcterms:modified>
</cp:coreProperties>
</file>