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1DCB9C-EA48-44D3-A097-CABE5E4BCFA0}" v="1" dt="2025-04-16T18:54:06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tong (Betty)  Chen" userId="81af1c83-61d0-4c37-a86b-20ee23467676" providerId="ADAL" clId="{AF1DCB9C-EA48-44D3-A097-CABE5E4BCFA0}"/>
    <pc:docChg chg="custSel modSld">
      <pc:chgData name="Yutong (Betty)  Chen" userId="81af1c83-61d0-4c37-a86b-20ee23467676" providerId="ADAL" clId="{AF1DCB9C-EA48-44D3-A097-CABE5E4BCFA0}" dt="2025-04-16T18:54:22.508" v="41" actId="14100"/>
      <pc:docMkLst>
        <pc:docMk/>
      </pc:docMkLst>
      <pc:sldChg chg="addSp modSp mod">
        <pc:chgData name="Yutong (Betty)  Chen" userId="81af1c83-61d0-4c37-a86b-20ee23467676" providerId="ADAL" clId="{AF1DCB9C-EA48-44D3-A097-CABE5E4BCFA0}" dt="2025-04-16T18:54:22.508" v="41" actId="14100"/>
        <pc:sldMkLst>
          <pc:docMk/>
          <pc:sldMk cId="30842240" sldId="258"/>
        </pc:sldMkLst>
        <pc:spChg chg="add mod">
          <ac:chgData name="Yutong (Betty)  Chen" userId="81af1c83-61d0-4c37-a86b-20ee23467676" providerId="ADAL" clId="{AF1DCB9C-EA48-44D3-A097-CABE5E4BCFA0}" dt="2025-04-16T18:54:22.508" v="41" actId="14100"/>
          <ac:spMkLst>
            <pc:docMk/>
            <pc:sldMk cId="30842240" sldId="258"/>
            <ac:spMk id="9" creationId="{175BAFC7-5A16-0836-8FFD-00362AE01F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A80B-D9F1-3504-CCB2-27C4FA2BB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38AE1-AB5F-7040-FCC9-9F49EE7FE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B78D8-1320-D56B-0E63-63E2F5FE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2DDC-914D-4F4E-8693-022143F3C612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1DDE-3D6B-F0CC-D997-C0FA3B867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4F01-358E-6B4D-691A-0349138C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ACF1-DA56-4F2C-9081-BB538AC4F8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77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09FA-1190-7538-EB42-4926F20B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5F49F-8A8F-89AA-EAD0-C033B28DA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6C905-9C9C-C371-82F8-7424C4BD4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2DDC-914D-4F4E-8693-022143F3C612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4826B-9760-BBD7-6B12-58E2B769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046F-EE6F-4E8D-735C-37BA1A86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ACF1-DA56-4F2C-9081-BB538AC4F8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577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7B7B6-37A1-D1B5-5382-5697F86CC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857D5-6F5A-C2E3-8EE6-8DF215C2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0D3D1-669E-C086-F1CB-285891B3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2DDC-914D-4F4E-8693-022143F3C612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A6E28-829E-699D-531F-2886423E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A8262-4480-A17F-F0D7-AECCCEF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ACF1-DA56-4F2C-9081-BB538AC4F8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71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F10C-0079-8100-2E04-D7FD76E63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D778-1671-3F50-9D70-8932F45A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43FA-5C3C-D799-B4A2-4D887776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2DDC-914D-4F4E-8693-022143F3C612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A2028-B8BB-2B27-5579-EEFEE1B3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2C8B-88AF-CE21-436E-DEEA42B11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ACF1-DA56-4F2C-9081-BB538AC4F8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65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EF94-5460-DCDC-D982-DA8127077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87A46-EE2D-54DD-FA01-C6C9CF8DA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D6DF9-B5FC-F444-683B-234FF10D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2DDC-914D-4F4E-8693-022143F3C612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84B73-2C65-759E-89B2-C7F499A6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49DA9-79C3-44B3-88BE-C4B569F6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ACF1-DA56-4F2C-9081-BB538AC4F8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146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264A-37F7-50C3-AB28-CB7BB1EA3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6C49C-CC6B-8EAE-0EAE-AD794D5A3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D12D0-B64D-18A0-017A-734B1ED19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E9014-B3C4-991F-2C74-AAEEFB2BC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2DDC-914D-4F4E-8693-022143F3C612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5CDAA-D22D-3010-06F1-60461E877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EB000-D9A0-EA5A-972A-6C25AD41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ACF1-DA56-4F2C-9081-BB538AC4F8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87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F350-0F33-B3D7-3B2C-36F2DABA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37093-29BD-7A5E-7CCC-692F0AED7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7CAB7-C08A-D23F-E9CF-A74D75699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467097-C913-EA49-4686-2727E72D8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73FF9-9090-25C4-8E3B-C2BC8186E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D94E6-D14F-95EC-FEAA-58CFB57B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2DDC-914D-4F4E-8693-022143F3C612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F3432-0F93-AE8C-B00E-67ABE47A1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7A095-6518-63E7-7030-B0C11D5F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ACF1-DA56-4F2C-9081-BB538AC4F8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740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0A59-6B24-5BE5-EFFF-DD343643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0387E-BEFE-B5FA-06A2-CE17BDAC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2DDC-914D-4F4E-8693-022143F3C612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2628C-0DCF-75A9-AF45-D51BA866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205E7-DED9-CC48-B0C7-5554E365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ACF1-DA56-4F2C-9081-BB538AC4F8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93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1086E-CAD5-32F1-45A6-77A3DE8D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2DDC-914D-4F4E-8693-022143F3C612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784EED-75DD-D527-AEDA-BB460F5A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0752E-6EE7-F7AE-8670-AB53AC42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ACF1-DA56-4F2C-9081-BB538AC4F8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633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DFD3-9CAA-E3A8-1792-3806E55F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1138B-BE41-A9F4-CE6A-90A90FA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40E11-825C-6D47-134E-097EF641D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A0803-43C8-747D-3150-94837B4D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2DDC-914D-4F4E-8693-022143F3C612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7B0EB-F314-14B6-6574-6FC752B4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8B78C-7E6A-003F-443B-3A49FECF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ACF1-DA56-4F2C-9081-BB538AC4F8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130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CEC6-5535-A5B7-84C6-ACA53D01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5EB65-D0CF-7BB2-B8F3-2D0B0445F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26584-D720-FB2C-2058-E766214AB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BA5D5-A785-CAA9-C58E-E6B5AB42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32DDC-914D-4F4E-8693-022143F3C612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64DE-63BF-8AC4-617B-4F2FC1F6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B1E3F-9D87-3C0D-7994-47E1FBAC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5ACF1-DA56-4F2C-9081-BB538AC4F8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677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8C786-8C12-EA8C-0207-657F8A7E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67E1A-062B-C65B-2D70-0D43F0803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70EE8-94B5-AEA2-9BAD-CFA0E6456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C32DDC-914D-4F4E-8693-022143F3C612}" type="datetimeFigureOut">
              <a:rPr lang="en-CA" smtClean="0"/>
              <a:t>2025-04-16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CE681-6A0F-3536-2300-5F2C1E1C5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1B87C-0233-5FA4-0E6E-90ABB9B7D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45ACF1-DA56-4F2C-9081-BB538AC4F8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584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AE57-D28C-91DF-F3C4-900DF1BD2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Overall and Site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9B5BB-7CCC-6082-58DC-E9C9B2404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12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9B6CDF-174E-5BD2-F5C5-23152B6D2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7" y="25173"/>
            <a:ext cx="5381625" cy="6807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E4F6DC-30C5-E6E1-15A3-1EEE42663D8E}"/>
              </a:ext>
            </a:extLst>
          </p:cNvPr>
          <p:cNvSpPr txBox="1"/>
          <p:nvPr/>
        </p:nvSpPr>
        <p:spPr>
          <a:xfrm>
            <a:off x="137652" y="629265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All sites</a:t>
            </a:r>
          </a:p>
        </p:txBody>
      </p:sp>
    </p:spTree>
    <p:extLst>
      <p:ext uri="{BB962C8B-B14F-4D97-AF65-F5344CB8AC3E}">
        <p14:creationId xmlns:p14="http://schemas.microsoft.com/office/powerpoint/2010/main" val="3773041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396A1F-D0B6-41A7-FBFF-46241DA23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17" y="203583"/>
            <a:ext cx="2119900" cy="26772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0B7AA3-BBBA-AABA-96F2-2A6B2EB57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375" y="203583"/>
            <a:ext cx="2119900" cy="26772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9122DD-738C-F578-3510-ACB84C40A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0634" y="203583"/>
            <a:ext cx="2119900" cy="2684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695225-3B39-1C6D-54FF-D196D9F8E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892" y="156958"/>
            <a:ext cx="2119899" cy="2683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03758F-802E-651F-888C-B9F70F3E67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117" y="3062729"/>
            <a:ext cx="2050216" cy="25908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D23C92-8B9B-7CFA-BD87-246D03E68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8192" y="3062728"/>
            <a:ext cx="2040083" cy="2590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778C3E-46D9-E6E8-EF5D-131EC9F2B1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9120" y="2957725"/>
            <a:ext cx="2203772" cy="2800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5BAFC7-5A16-0836-8FFD-00362AE01F90}"/>
              </a:ext>
            </a:extLst>
          </p:cNvPr>
          <p:cNvSpPr txBox="1"/>
          <p:nvPr/>
        </p:nvSpPr>
        <p:spPr>
          <a:xfrm>
            <a:off x="9448800" y="3785937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Site 1-4 first row</a:t>
            </a:r>
          </a:p>
          <a:p>
            <a:r>
              <a:rPr lang="en-CA" dirty="0"/>
              <a:t>Site 5-7 second row</a:t>
            </a:r>
          </a:p>
        </p:txBody>
      </p:sp>
    </p:spTree>
    <p:extLst>
      <p:ext uri="{BB962C8B-B14F-4D97-AF65-F5344CB8AC3E}">
        <p14:creationId xmlns:p14="http://schemas.microsoft.com/office/powerpoint/2010/main" val="3084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Overall and Site Graph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Yutong (Betty)  Chen</dc:creator>
  <cp:lastModifiedBy>Yutong (Betty)  Chen</cp:lastModifiedBy>
  <cp:revision>1</cp:revision>
  <dcterms:created xsi:type="dcterms:W3CDTF">2025-04-16T18:50:34Z</dcterms:created>
  <dcterms:modified xsi:type="dcterms:W3CDTF">2025-04-16T18:54:24Z</dcterms:modified>
</cp:coreProperties>
</file>