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Abel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BB2FD34-10B7-48C9-A894-30479B24B39C}">
  <a:tblStyle styleId="{FBB2FD34-10B7-48C9-A894-30479B24B3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bel-regular.fnt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42d605d0_0_79:notes"/>
          <p:cNvSpPr txBox="1"/>
          <p:nvPr>
            <p:ph idx="1" type="body"/>
          </p:nvPr>
        </p:nvSpPr>
        <p:spPr>
          <a:xfrm>
            <a:off x="686291" y="4343179"/>
            <a:ext cx="54855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142d605d0_0_79:notes"/>
          <p:cNvSpPr/>
          <p:nvPr>
            <p:ph idx="2" type="sldImg"/>
          </p:nvPr>
        </p:nvSpPr>
        <p:spPr>
          <a:xfrm>
            <a:off x="-1741333" y="0"/>
            <a:ext cx="7080900" cy="359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570dfc5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570dfc5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570dfc5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570dfc5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570dfc5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570dfc5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570dfc5e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570dfc5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5eb7016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5eb7016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5f73057bf_0_0:notes"/>
          <p:cNvSpPr/>
          <p:nvPr>
            <p:ph idx="2" type="sldImg"/>
          </p:nvPr>
        </p:nvSpPr>
        <p:spPr>
          <a:xfrm>
            <a:off x="-1741333" y="0"/>
            <a:ext cx="7080900" cy="359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55f73057bf_0_0:notes"/>
          <p:cNvSpPr txBox="1"/>
          <p:nvPr>
            <p:ph idx="1" type="body"/>
          </p:nvPr>
        </p:nvSpPr>
        <p:spPr>
          <a:xfrm>
            <a:off x="686291" y="4343179"/>
            <a:ext cx="54855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g55f73057bf_0_0:notes"/>
          <p:cNvSpPr txBox="1"/>
          <p:nvPr>
            <p:ph idx="12" type="sldNum"/>
          </p:nvPr>
        </p:nvSpPr>
        <p:spPr>
          <a:xfrm>
            <a:off x="3884621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5f73057bf_0_8:notes"/>
          <p:cNvSpPr/>
          <p:nvPr>
            <p:ph idx="2" type="sldImg"/>
          </p:nvPr>
        </p:nvSpPr>
        <p:spPr>
          <a:xfrm>
            <a:off x="-1741333" y="0"/>
            <a:ext cx="7080900" cy="359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55f73057bf_0_8:notes"/>
          <p:cNvSpPr txBox="1"/>
          <p:nvPr>
            <p:ph idx="1" type="body"/>
          </p:nvPr>
        </p:nvSpPr>
        <p:spPr>
          <a:xfrm>
            <a:off x="686291" y="4343179"/>
            <a:ext cx="54855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55f73057bf_0_8:notes"/>
          <p:cNvSpPr txBox="1"/>
          <p:nvPr>
            <p:ph idx="12" type="sldNum"/>
          </p:nvPr>
        </p:nvSpPr>
        <p:spPr>
          <a:xfrm>
            <a:off x="3884621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5996b43eb_1_0:notes"/>
          <p:cNvSpPr/>
          <p:nvPr>
            <p:ph idx="2" type="sldImg"/>
          </p:nvPr>
        </p:nvSpPr>
        <p:spPr>
          <a:xfrm>
            <a:off x="-1741333" y="0"/>
            <a:ext cx="7080900" cy="359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g55996b43eb_1_0:notes"/>
          <p:cNvSpPr txBox="1"/>
          <p:nvPr>
            <p:ph idx="1" type="body"/>
          </p:nvPr>
        </p:nvSpPr>
        <p:spPr>
          <a:xfrm>
            <a:off x="686291" y="4343179"/>
            <a:ext cx="54855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55996b43eb_1_0:notes"/>
          <p:cNvSpPr txBox="1"/>
          <p:nvPr>
            <p:ph idx="12" type="sldNum"/>
          </p:nvPr>
        </p:nvSpPr>
        <p:spPr>
          <a:xfrm>
            <a:off x="3884621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42d605d0_0_136:notes"/>
          <p:cNvSpPr txBox="1"/>
          <p:nvPr>
            <p:ph idx="1" type="body"/>
          </p:nvPr>
        </p:nvSpPr>
        <p:spPr>
          <a:xfrm>
            <a:off x="686291" y="4343179"/>
            <a:ext cx="54855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142d605d0_0_136:notes"/>
          <p:cNvSpPr/>
          <p:nvPr>
            <p:ph idx="2" type="sldImg"/>
          </p:nvPr>
        </p:nvSpPr>
        <p:spPr>
          <a:xfrm>
            <a:off x="-1741333" y="0"/>
            <a:ext cx="7080900" cy="359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5996b43eb_1_7:notes"/>
          <p:cNvSpPr txBox="1"/>
          <p:nvPr>
            <p:ph idx="1" type="body"/>
          </p:nvPr>
        </p:nvSpPr>
        <p:spPr>
          <a:xfrm>
            <a:off x="686291" y="4343179"/>
            <a:ext cx="54855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55996b43eb_1_7:notes"/>
          <p:cNvSpPr/>
          <p:nvPr>
            <p:ph idx="2" type="sldImg"/>
          </p:nvPr>
        </p:nvSpPr>
        <p:spPr>
          <a:xfrm>
            <a:off x="-1741333" y="0"/>
            <a:ext cx="7080900" cy="359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5d28ef32b_0_0:notes"/>
          <p:cNvSpPr/>
          <p:nvPr>
            <p:ph idx="2" type="sldImg"/>
          </p:nvPr>
        </p:nvSpPr>
        <p:spPr>
          <a:xfrm>
            <a:off x="-1741333" y="0"/>
            <a:ext cx="7080900" cy="359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g55d28ef32b_0_0:notes"/>
          <p:cNvSpPr txBox="1"/>
          <p:nvPr>
            <p:ph idx="1" type="body"/>
          </p:nvPr>
        </p:nvSpPr>
        <p:spPr>
          <a:xfrm>
            <a:off x="686291" y="4343179"/>
            <a:ext cx="54855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g55d28ef32b_0_0:notes"/>
          <p:cNvSpPr txBox="1"/>
          <p:nvPr>
            <p:ph idx="12" type="sldNum"/>
          </p:nvPr>
        </p:nvSpPr>
        <p:spPr>
          <a:xfrm>
            <a:off x="3884621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0fa87242_0_5:notes"/>
          <p:cNvSpPr/>
          <p:nvPr>
            <p:ph idx="2" type="sldImg"/>
          </p:nvPr>
        </p:nvSpPr>
        <p:spPr>
          <a:xfrm>
            <a:off x="-1741333" y="0"/>
            <a:ext cx="7080900" cy="359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500fa87242_0_5:notes"/>
          <p:cNvSpPr txBox="1"/>
          <p:nvPr>
            <p:ph idx="1" type="body"/>
          </p:nvPr>
        </p:nvSpPr>
        <p:spPr>
          <a:xfrm>
            <a:off x="686291" y="4343179"/>
            <a:ext cx="54855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g500fa87242_0_5:notes"/>
          <p:cNvSpPr txBox="1"/>
          <p:nvPr>
            <p:ph idx="12" type="sldNum"/>
          </p:nvPr>
        </p:nvSpPr>
        <p:spPr>
          <a:xfrm>
            <a:off x="3884621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5d28ef32b_0_10:notes"/>
          <p:cNvSpPr/>
          <p:nvPr>
            <p:ph idx="2" type="sldImg"/>
          </p:nvPr>
        </p:nvSpPr>
        <p:spPr>
          <a:xfrm>
            <a:off x="-1741333" y="0"/>
            <a:ext cx="7080900" cy="359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g55d28ef32b_0_10:notes"/>
          <p:cNvSpPr txBox="1"/>
          <p:nvPr>
            <p:ph idx="1" type="body"/>
          </p:nvPr>
        </p:nvSpPr>
        <p:spPr>
          <a:xfrm>
            <a:off x="686291" y="4343179"/>
            <a:ext cx="54855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g55d28ef32b_0_10:notes"/>
          <p:cNvSpPr txBox="1"/>
          <p:nvPr>
            <p:ph idx="12" type="sldNum"/>
          </p:nvPr>
        </p:nvSpPr>
        <p:spPr>
          <a:xfrm>
            <a:off x="3884621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5d28ef32b_0_71:notes"/>
          <p:cNvSpPr/>
          <p:nvPr>
            <p:ph idx="2" type="sldImg"/>
          </p:nvPr>
        </p:nvSpPr>
        <p:spPr>
          <a:xfrm>
            <a:off x="-1741333" y="0"/>
            <a:ext cx="7080900" cy="359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g55d28ef32b_0_71:notes"/>
          <p:cNvSpPr txBox="1"/>
          <p:nvPr>
            <p:ph idx="1" type="body"/>
          </p:nvPr>
        </p:nvSpPr>
        <p:spPr>
          <a:xfrm>
            <a:off x="686291" y="4343179"/>
            <a:ext cx="54855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55d28ef32b_0_71:notes"/>
          <p:cNvSpPr txBox="1"/>
          <p:nvPr>
            <p:ph idx="12" type="sldNum"/>
          </p:nvPr>
        </p:nvSpPr>
        <p:spPr>
          <a:xfrm>
            <a:off x="3884621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5d28ef32b_0_23:notes"/>
          <p:cNvSpPr/>
          <p:nvPr>
            <p:ph idx="2" type="sldImg"/>
          </p:nvPr>
        </p:nvSpPr>
        <p:spPr>
          <a:xfrm>
            <a:off x="-1741333" y="0"/>
            <a:ext cx="7080900" cy="359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g55d28ef32b_0_23:notes"/>
          <p:cNvSpPr txBox="1"/>
          <p:nvPr>
            <p:ph idx="1" type="body"/>
          </p:nvPr>
        </p:nvSpPr>
        <p:spPr>
          <a:xfrm>
            <a:off x="686291" y="4343179"/>
            <a:ext cx="54855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55d28ef32b_0_23:notes"/>
          <p:cNvSpPr txBox="1"/>
          <p:nvPr>
            <p:ph idx="12" type="sldNum"/>
          </p:nvPr>
        </p:nvSpPr>
        <p:spPr>
          <a:xfrm>
            <a:off x="3884621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5d28ef32b_0_47:notes"/>
          <p:cNvSpPr/>
          <p:nvPr>
            <p:ph idx="2" type="sldImg"/>
          </p:nvPr>
        </p:nvSpPr>
        <p:spPr>
          <a:xfrm>
            <a:off x="-1741333" y="0"/>
            <a:ext cx="7080900" cy="359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g55d28ef32b_0_47:notes"/>
          <p:cNvSpPr txBox="1"/>
          <p:nvPr>
            <p:ph idx="1" type="body"/>
          </p:nvPr>
        </p:nvSpPr>
        <p:spPr>
          <a:xfrm>
            <a:off x="686291" y="4343179"/>
            <a:ext cx="54855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g55d28ef32b_0_47:notes"/>
          <p:cNvSpPr txBox="1"/>
          <p:nvPr>
            <p:ph idx="12" type="sldNum"/>
          </p:nvPr>
        </p:nvSpPr>
        <p:spPr>
          <a:xfrm>
            <a:off x="3884621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cfb9aa5ea_0_19:notes"/>
          <p:cNvSpPr/>
          <p:nvPr>
            <p:ph idx="2" type="sldImg"/>
          </p:nvPr>
        </p:nvSpPr>
        <p:spPr>
          <a:xfrm>
            <a:off x="-1741333" y="0"/>
            <a:ext cx="7080900" cy="359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g4cfb9aa5ea_0_19:notes"/>
          <p:cNvSpPr txBox="1"/>
          <p:nvPr>
            <p:ph idx="1" type="body"/>
          </p:nvPr>
        </p:nvSpPr>
        <p:spPr>
          <a:xfrm>
            <a:off x="686291" y="4343179"/>
            <a:ext cx="54855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g4cfb9aa5ea_0_19:notes"/>
          <p:cNvSpPr txBox="1"/>
          <p:nvPr>
            <p:ph idx="12" type="sldNum"/>
          </p:nvPr>
        </p:nvSpPr>
        <p:spPr>
          <a:xfrm>
            <a:off x="3884621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5e7c60039_0_11:notes"/>
          <p:cNvSpPr/>
          <p:nvPr>
            <p:ph idx="2" type="sldImg"/>
          </p:nvPr>
        </p:nvSpPr>
        <p:spPr>
          <a:xfrm>
            <a:off x="-1741333" y="0"/>
            <a:ext cx="7080900" cy="359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g55e7c60039_0_11:notes"/>
          <p:cNvSpPr txBox="1"/>
          <p:nvPr>
            <p:ph idx="1" type="body"/>
          </p:nvPr>
        </p:nvSpPr>
        <p:spPr>
          <a:xfrm>
            <a:off x="686291" y="4343179"/>
            <a:ext cx="54855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g55e7c60039_0_11:notes"/>
          <p:cNvSpPr txBox="1"/>
          <p:nvPr>
            <p:ph idx="12" type="sldNum"/>
          </p:nvPr>
        </p:nvSpPr>
        <p:spPr>
          <a:xfrm>
            <a:off x="3884621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57200" y="594122"/>
            <a:ext cx="77709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215900" lvl="5" marL="15367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215900" lvl="6" marL="19939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215900" lvl="7" marL="24511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215900" lvl="8" marL="29083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57200" y="594122"/>
            <a:ext cx="77709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215900" lvl="5" marL="15367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215900" lvl="6" marL="19939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215900" lvl="7" marL="24511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215900" lvl="8" marL="29083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33400" y="1428750"/>
            <a:ext cx="7770900" cy="30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bel"/>
              <a:buChar char="•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68300" lvl="1" marL="9144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4CB37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40360" lvl="2" marL="13716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AFDDBF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68300" lvl="3" marL="18288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Char char="•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68300" lvl="4" marL="22860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Char char="»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68300" lvl="5" marL="27432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Char char="»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68300" lvl="6" marL="32004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Char char="»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68300" lvl="7" marL="36576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Char char="»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68300" lvl="8" marL="41148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Char char="»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685800" y="1597821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215900" lvl="5" marL="15367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215900" lvl="6" marL="19939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215900" lvl="7" marL="24511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215900" lvl="8" marL="29083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bel"/>
              <a:buNone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457200" marR="0" rtl="0" algn="ctr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4CB37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914400" marR="0" rtl="0" algn="ctr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AFDDBF"/>
              </a:buClr>
              <a:buSzPts val="1760"/>
              <a:buFont typeface="Noto Sans Symbols"/>
              <a:buNone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1371600" marR="0" rtl="0" algn="ctr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1828800" marR="0" rtl="0" algn="ctr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0" lvl="5" marL="2286000" marR="0" rtl="0" algn="ctr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0" lvl="6" marL="2743200" marR="0" rtl="0" algn="ctr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0" lvl="7" marL="3200400" marR="0" rtl="0" algn="ctr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0" lvl="8" marL="3657600" marR="0" rtl="0" algn="ctr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215900" lvl="5" marL="15367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215900" lvl="6" marL="19939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215900" lvl="7" marL="24511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215900" lvl="8" marL="29083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722313" y="2180037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bel"/>
              <a:buNone/>
              <a:defRPr b="0" i="0" sz="20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228600" lvl="1" marL="9144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4CB371"/>
              </a:buClr>
              <a:buSzPts val="2200"/>
              <a:buFont typeface="Noto Sans Symbols"/>
              <a:buNone/>
              <a:defRPr b="0" i="0" sz="18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228600" lvl="2" marL="13716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AFDDBF"/>
              </a:buClr>
              <a:buSzPts val="1760"/>
              <a:buFont typeface="Noto Sans Symbols"/>
              <a:buNone/>
              <a:defRPr b="0" i="0" sz="16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228600" lvl="3" marL="18288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0" i="0" sz="14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228600" lvl="4" marL="22860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0" i="0" sz="14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228600" lvl="5" marL="27432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0" i="0" sz="14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228600" lvl="6" marL="32004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0" i="0" sz="14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228600" lvl="7" marL="36576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0" i="0" sz="14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228600" lvl="8" marL="41148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0" i="0" sz="14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457200" y="594122"/>
            <a:ext cx="77709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215900" lvl="5" marL="15367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215900" lvl="6" marL="19939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215900" lvl="7" marL="24511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215900" lvl="8" marL="29083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533400" y="1428751"/>
            <a:ext cx="3808500" cy="30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bel"/>
              <a:buChar char="•"/>
              <a:defRPr b="0" i="0" sz="28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4CB37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30200" lvl="2" marL="13716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AFDDBF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42900" lvl="3" marL="18288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1800"/>
              <a:buFont typeface="Abel"/>
              <a:buChar char="•"/>
              <a:defRPr b="0" i="0" sz="18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42900" lvl="4" marL="22860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1800"/>
              <a:buFont typeface="Abel"/>
              <a:buChar char="»"/>
              <a:defRPr b="0" i="0" sz="18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42900" lvl="5" marL="27432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1800"/>
              <a:buFont typeface="Abel"/>
              <a:buChar char="»"/>
              <a:defRPr b="0" i="0" sz="18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42900" lvl="6" marL="32004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1800"/>
              <a:buFont typeface="Abel"/>
              <a:buChar char="»"/>
              <a:defRPr b="0" i="0" sz="18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42900" lvl="7" marL="36576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1800"/>
              <a:buFont typeface="Abel"/>
              <a:buChar char="»"/>
              <a:defRPr b="0" i="0" sz="18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42900" lvl="8" marL="41148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1800"/>
              <a:buFont typeface="Abel"/>
              <a:buChar char="»"/>
              <a:defRPr b="0" i="0" sz="18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494213" y="1428751"/>
            <a:ext cx="3810000" cy="30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bel"/>
              <a:buChar char="•"/>
              <a:defRPr b="0" i="0" sz="28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4CB37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30200" lvl="2" marL="13716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AFDDBF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42900" lvl="3" marL="18288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1800"/>
              <a:buFont typeface="Abel"/>
              <a:buChar char="•"/>
              <a:defRPr b="0" i="0" sz="18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42900" lvl="4" marL="22860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1800"/>
              <a:buFont typeface="Abel"/>
              <a:buChar char="»"/>
              <a:defRPr b="0" i="0" sz="18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42900" lvl="5" marL="27432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1800"/>
              <a:buFont typeface="Abel"/>
              <a:buChar char="»"/>
              <a:defRPr b="0" i="0" sz="18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42900" lvl="6" marL="32004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1800"/>
              <a:buFont typeface="Abel"/>
              <a:buChar char="»"/>
              <a:defRPr b="0" i="0" sz="18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42900" lvl="7" marL="36576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1800"/>
              <a:buFont typeface="Abel"/>
              <a:buChar char="»"/>
              <a:defRPr b="0" i="0" sz="18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42900" lvl="8" marL="41148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1800"/>
              <a:buFont typeface="Abel"/>
              <a:buChar char="»"/>
              <a:defRPr b="0" i="0" sz="18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215900" lvl="5" marL="15367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215900" lvl="6" marL="19939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215900" lvl="7" marL="24511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215900" lvl="8" marL="29083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457203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bel"/>
              <a:buNone/>
              <a:defRPr b="1" i="0" sz="24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228600" lvl="1" marL="9144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4CB371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228600" lvl="2" marL="13716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AFDDBF"/>
              </a:buClr>
              <a:buSzPts val="1760"/>
              <a:buFont typeface="Noto Sans Symbols"/>
              <a:buNone/>
              <a:defRPr b="1" i="0" sz="18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228600" lvl="3" marL="18288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1" i="0" sz="16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228600" lvl="4" marL="22860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1" i="0" sz="16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228600" lvl="5" marL="27432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1" i="0" sz="16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228600" lvl="6" marL="32004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1" i="0" sz="16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228600" lvl="7" marL="36576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1" i="0" sz="16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228600" lvl="8" marL="41148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1" i="0" sz="16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2" type="body"/>
          </p:nvPr>
        </p:nvSpPr>
        <p:spPr>
          <a:xfrm>
            <a:off x="457203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bel"/>
              <a:buChar char="•"/>
              <a:defRPr b="0" i="0" sz="24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55600" lvl="1" marL="9144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4CB37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20039" lvl="2" marL="13716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AFDDBF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30200" lvl="3" marL="18288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1600"/>
              <a:buFont typeface="Abel"/>
              <a:buChar char="•"/>
              <a:defRPr b="0" i="0" sz="16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30200" lvl="4" marL="22860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1600"/>
              <a:buFont typeface="Abel"/>
              <a:buChar char="»"/>
              <a:defRPr b="0" i="0" sz="16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30200" lvl="5" marL="27432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1600"/>
              <a:buFont typeface="Abel"/>
              <a:buChar char="»"/>
              <a:defRPr b="0" i="0" sz="16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30200" lvl="6" marL="32004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1600"/>
              <a:buFont typeface="Abel"/>
              <a:buChar char="»"/>
              <a:defRPr b="0" i="0" sz="16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30200" lvl="7" marL="36576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1600"/>
              <a:buFont typeface="Abel"/>
              <a:buChar char="»"/>
              <a:defRPr b="0" i="0" sz="16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30200" lvl="8" marL="41148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1600"/>
              <a:buFont typeface="Abel"/>
              <a:buChar char="»"/>
              <a:defRPr b="0" i="0" sz="16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3" type="body"/>
          </p:nvPr>
        </p:nvSpPr>
        <p:spPr>
          <a:xfrm>
            <a:off x="4645029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bel"/>
              <a:buNone/>
              <a:defRPr b="1" i="0" sz="24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228600" lvl="1" marL="9144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4CB371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228600" lvl="2" marL="13716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AFDDBF"/>
              </a:buClr>
              <a:buSzPts val="1760"/>
              <a:buFont typeface="Noto Sans Symbols"/>
              <a:buNone/>
              <a:defRPr b="1" i="0" sz="18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228600" lvl="3" marL="18288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1" i="0" sz="16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228600" lvl="4" marL="22860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1" i="0" sz="16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228600" lvl="5" marL="27432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1" i="0" sz="16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228600" lvl="6" marL="32004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1" i="0" sz="16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228600" lvl="7" marL="36576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1" i="0" sz="16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228600" lvl="8" marL="41148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1" i="0" sz="16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4" type="body"/>
          </p:nvPr>
        </p:nvSpPr>
        <p:spPr>
          <a:xfrm>
            <a:off x="4645029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bel"/>
              <a:buChar char="•"/>
              <a:defRPr b="0" i="0" sz="24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55600" lvl="1" marL="9144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4CB37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20039" lvl="2" marL="13716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AFDDBF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30200" lvl="3" marL="18288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1600"/>
              <a:buFont typeface="Abel"/>
              <a:buChar char="•"/>
              <a:defRPr b="0" i="0" sz="16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30200" lvl="4" marL="22860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1600"/>
              <a:buFont typeface="Abel"/>
              <a:buChar char="»"/>
              <a:defRPr b="0" i="0" sz="16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30200" lvl="5" marL="27432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1600"/>
              <a:buFont typeface="Abel"/>
              <a:buChar char="»"/>
              <a:defRPr b="0" i="0" sz="16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30200" lvl="6" marL="32004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1600"/>
              <a:buFont typeface="Abel"/>
              <a:buChar char="»"/>
              <a:defRPr b="0" i="0" sz="16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30200" lvl="7" marL="36576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1600"/>
              <a:buFont typeface="Abel"/>
              <a:buChar char="»"/>
              <a:defRPr b="0" i="0" sz="16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30200" lvl="8" marL="41148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1600"/>
              <a:buFont typeface="Abel"/>
              <a:buChar char="»"/>
              <a:defRPr b="0" i="0" sz="16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457204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215900" lvl="5" marL="15367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215900" lvl="6" marL="19939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215900" lvl="7" marL="24511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215900" lvl="8" marL="29083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3575053" y="204790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bel"/>
              <a:buChar char="•"/>
              <a:defRPr b="0" i="0" sz="3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406400" lvl="1" marL="9144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4CB37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50519" lvl="2" marL="13716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AFDDBF"/>
              </a:buClr>
              <a:buSzPts val="192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55600" lvl="3" marL="18288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000"/>
              <a:buFont typeface="Abel"/>
              <a:buChar char="•"/>
              <a:defRPr b="0" i="0" sz="20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55600" lvl="4" marL="22860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000"/>
              <a:buFont typeface="Abel"/>
              <a:buChar char="»"/>
              <a:defRPr b="0" i="0" sz="20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55600" lvl="5" marL="27432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000"/>
              <a:buFont typeface="Abel"/>
              <a:buChar char="»"/>
              <a:defRPr b="0" i="0" sz="20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55600" lvl="6" marL="32004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000"/>
              <a:buFont typeface="Abel"/>
              <a:buChar char="»"/>
              <a:defRPr b="0" i="0" sz="20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55600" lvl="7" marL="36576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000"/>
              <a:buFont typeface="Abel"/>
              <a:buChar char="»"/>
              <a:defRPr b="0" i="0" sz="20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55600" lvl="8" marL="41148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000"/>
              <a:buFont typeface="Abel"/>
              <a:buChar char="»"/>
              <a:defRPr b="0" i="0" sz="20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457204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bel"/>
              <a:buNone/>
              <a:defRPr b="0" i="0" sz="14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228600" lvl="1" marL="9144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4CB371"/>
              </a:buClr>
              <a:buSzPts val="2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228600" lvl="2" marL="13716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AFDDBF"/>
              </a:buClr>
              <a:buSzPts val="1760"/>
              <a:buFont typeface="Noto Sans Symbols"/>
              <a:buNone/>
              <a:defRPr b="0" i="0" sz="10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228600" lvl="3" marL="18288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0" i="0" sz="9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228600" lvl="4" marL="22860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0" i="0" sz="9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228600" lvl="5" marL="27432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0" i="0" sz="9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228600" lvl="6" marL="32004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0" i="0" sz="9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228600" lvl="7" marL="36576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0" i="0" sz="9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228600" lvl="8" marL="41148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0" i="0" sz="9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215900" lvl="5" marL="15367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215900" lvl="6" marL="19939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215900" lvl="7" marL="24511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215900" lvl="8" marL="29083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5" name="Google Shape;95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l"/>
              <a:buNone/>
              <a:defRPr b="0" i="0" sz="3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4572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4CB371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9144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AFDDBF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13716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1400"/>
              <a:buFont typeface="Abel"/>
              <a:buNone/>
              <a:defRPr b="0" i="0" sz="20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18288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1400"/>
              <a:buFont typeface="Abel"/>
              <a:buNone/>
              <a:defRPr b="0" i="0" sz="20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0" lvl="5" marL="22860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1400"/>
              <a:buFont typeface="Abel"/>
              <a:buNone/>
              <a:defRPr b="0" i="0" sz="20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0" lvl="6" marL="27432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1400"/>
              <a:buFont typeface="Abel"/>
              <a:buNone/>
              <a:defRPr b="0" i="0" sz="20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0" lvl="7" marL="32004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1400"/>
              <a:buFont typeface="Abel"/>
              <a:buNone/>
              <a:defRPr b="0" i="0" sz="20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0" lvl="8" marL="36576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1400"/>
              <a:buFont typeface="Abel"/>
              <a:buNone/>
              <a:defRPr b="0" i="0" sz="20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bel"/>
              <a:buNone/>
              <a:defRPr b="0" i="0" sz="14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228600" lvl="1" marL="9144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4CB371"/>
              </a:buClr>
              <a:buSzPts val="2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228600" lvl="2" marL="13716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AFDDBF"/>
              </a:buClr>
              <a:buSzPts val="1760"/>
              <a:buFont typeface="Noto Sans Symbols"/>
              <a:buNone/>
              <a:defRPr b="0" i="0" sz="10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228600" lvl="3" marL="18288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0" i="0" sz="9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228600" lvl="4" marL="22860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0" i="0" sz="9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228600" lvl="5" marL="27432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0" i="0" sz="9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228600" lvl="6" marL="32004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0" i="0" sz="9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228600" lvl="7" marL="36576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0" i="0" sz="9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228600" lvl="8" marL="41148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None/>
              <a:defRPr b="0" i="0" sz="9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457200" y="594122"/>
            <a:ext cx="77709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215900" lvl="5" marL="15367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215900" lvl="6" marL="19939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215900" lvl="7" marL="24511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215900" lvl="8" marL="29083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 rot="5400000">
            <a:off x="2876313" y="-914250"/>
            <a:ext cx="3084900" cy="77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bel"/>
              <a:buChar char="•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68300" lvl="1" marL="9144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4CB37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40360" lvl="2" marL="13716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AFDDBF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68300" lvl="3" marL="18288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Char char="•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68300" lvl="4" marL="22860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Char char="»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68300" lvl="5" marL="27432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Char char="»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68300" lvl="6" marL="32004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Char char="»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68300" lvl="7" marL="36576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Char char="»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68300" lvl="8" marL="41148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Char char="»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 rot="5400000">
            <a:off x="5364216" y="1573622"/>
            <a:ext cx="3919500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215900" lvl="5" marL="15367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215900" lvl="6" marL="19939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215900" lvl="7" marL="24511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215900" lvl="8" marL="29083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 rot="5400000">
            <a:off x="1364402" y="-313228"/>
            <a:ext cx="3919500" cy="5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bel"/>
              <a:buChar char="•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68300" lvl="1" marL="9144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4CB37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40360" lvl="2" marL="13716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AFDDBF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68300" lvl="3" marL="18288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Char char="•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68300" lvl="4" marL="22860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Char char="»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68300" lvl="5" marL="27432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Char char="»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68300" lvl="6" marL="32004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Char char="»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68300" lvl="7" marL="36576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Char char="»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68300" lvl="8" marL="41148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Char char="»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01000" y="4393406"/>
            <a:ext cx="990600" cy="5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225A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5029200"/>
            <a:ext cx="9144000" cy="114300"/>
          </a:xfrm>
          <a:prstGeom prst="rect">
            <a:avLst/>
          </a:prstGeom>
          <a:gradFill>
            <a:gsLst>
              <a:gs pos="0">
                <a:srgbClr val="225A9D"/>
              </a:gs>
              <a:gs pos="50000">
                <a:srgbClr val="D9E7F7"/>
              </a:gs>
              <a:gs pos="100000">
                <a:srgbClr val="225A9D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4" name="Google Shape;54;p13"/>
          <p:cNvGrpSpPr/>
          <p:nvPr/>
        </p:nvGrpSpPr>
        <p:grpSpPr>
          <a:xfrm>
            <a:off x="8750300" y="807244"/>
            <a:ext cx="192088" cy="145256"/>
            <a:chOff x="5512" y="678"/>
            <a:chExt cx="121" cy="122"/>
          </a:xfrm>
        </p:grpSpPr>
        <p:sp>
          <p:nvSpPr>
            <p:cNvPr id="55" name="Google Shape;55;p13"/>
            <p:cNvSpPr/>
            <p:nvPr/>
          </p:nvSpPr>
          <p:spPr>
            <a:xfrm>
              <a:off x="5566" y="678"/>
              <a:ext cx="0" cy="0"/>
            </a:xfrm>
            <a:prstGeom prst="rect">
              <a:avLst/>
            </a:prstGeom>
            <a:solidFill>
              <a:srgbClr val="4CB3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633" y="745"/>
              <a:ext cx="0" cy="0"/>
            </a:xfrm>
            <a:prstGeom prst="rect">
              <a:avLst/>
            </a:prstGeom>
            <a:solidFill>
              <a:srgbClr val="225A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512" y="800"/>
              <a:ext cx="0" cy="0"/>
            </a:xfrm>
            <a:prstGeom prst="rect">
              <a:avLst/>
            </a:prstGeom>
            <a:solidFill>
              <a:srgbClr val="AFDD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8" name="Google Shape;58;p13"/>
          <p:cNvGrpSpPr/>
          <p:nvPr/>
        </p:nvGrpSpPr>
        <p:grpSpPr>
          <a:xfrm>
            <a:off x="207963" y="4854178"/>
            <a:ext cx="193675" cy="145256"/>
            <a:chOff x="131" y="4077"/>
            <a:chExt cx="122" cy="122"/>
          </a:xfrm>
        </p:grpSpPr>
        <p:sp>
          <p:nvSpPr>
            <p:cNvPr id="59" name="Google Shape;59;p13"/>
            <p:cNvSpPr/>
            <p:nvPr/>
          </p:nvSpPr>
          <p:spPr>
            <a:xfrm>
              <a:off x="198" y="4199"/>
              <a:ext cx="0" cy="0"/>
            </a:xfrm>
            <a:prstGeom prst="rect">
              <a:avLst/>
            </a:prstGeom>
            <a:solidFill>
              <a:srgbClr val="4CB3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31" y="4132"/>
              <a:ext cx="0" cy="0"/>
            </a:xfrm>
            <a:prstGeom prst="rect">
              <a:avLst/>
            </a:prstGeom>
            <a:solidFill>
              <a:srgbClr val="225A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3" y="4077"/>
              <a:ext cx="0" cy="0"/>
            </a:xfrm>
            <a:prstGeom prst="rect">
              <a:avLst/>
            </a:prstGeom>
            <a:solidFill>
              <a:srgbClr val="AFDD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2" name="Google Shape;62;p13"/>
          <p:cNvSpPr txBox="1"/>
          <p:nvPr/>
        </p:nvSpPr>
        <p:spPr>
          <a:xfrm>
            <a:off x="0" y="1085850"/>
            <a:ext cx="24384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81000" y="1600200"/>
            <a:ext cx="7772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457200" y="594122"/>
            <a:ext cx="77709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215900" lvl="5" marL="15367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215900" lvl="6" marL="19939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215900" lvl="7" marL="24511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215900" lvl="8" marL="29083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25A9D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533400" y="1428750"/>
            <a:ext cx="7770900" cy="30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bel"/>
              <a:buChar char="•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68300" lvl="1" marL="9144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4CB37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40360" lvl="2" marL="13716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AFDDBF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68300" lvl="3" marL="18288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Char char="•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68300" lvl="4" marL="22860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Char char="»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68300" lvl="5" marL="27432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Char char="»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68300" lvl="6" marL="32004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Char char="»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68300" lvl="7" marL="36576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Char char="»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68300" lvl="8" marL="4114800" marR="0" rtl="0" algn="l">
              <a:lnSpc>
                <a:spcPct val="112000"/>
              </a:lnSpc>
              <a:spcBef>
                <a:spcPts val="550"/>
              </a:spcBef>
              <a:spcAft>
                <a:spcPts val="0"/>
              </a:spcAft>
              <a:buClr>
                <a:srgbClr val="225A9D"/>
              </a:buClr>
              <a:buSzPts val="2200"/>
              <a:buFont typeface="Abel"/>
              <a:buChar char="»"/>
              <a:defRPr b="0" i="0" sz="22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66" name="Google Shape;66;p13"/>
          <p:cNvSpPr/>
          <p:nvPr/>
        </p:nvSpPr>
        <p:spPr>
          <a:xfrm>
            <a:off x="0" y="728663"/>
            <a:ext cx="9144000" cy="57000"/>
          </a:xfrm>
          <a:prstGeom prst="rect">
            <a:avLst/>
          </a:prstGeom>
          <a:solidFill>
            <a:srgbClr val="4CB3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hardware.com.br/comunidade/criptografia-fbi/1076987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/>
        </p:nvSpPr>
        <p:spPr>
          <a:xfrm>
            <a:off x="539750" y="60225"/>
            <a:ext cx="80646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CURSO DE SISTEMAS DE INFORMAÇÃO</a:t>
            </a:r>
            <a:endParaRPr/>
          </a:p>
        </p:txBody>
      </p:sp>
      <p:sp>
        <p:nvSpPr>
          <p:cNvPr id="108" name="Google Shape;108;p25"/>
          <p:cNvSpPr txBox="1"/>
          <p:nvPr/>
        </p:nvSpPr>
        <p:spPr>
          <a:xfrm>
            <a:off x="684163" y="1006078"/>
            <a:ext cx="7343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5"/>
          <p:cNvSpPr txBox="1"/>
          <p:nvPr/>
        </p:nvSpPr>
        <p:spPr>
          <a:xfrm>
            <a:off x="1604875" y="2787775"/>
            <a:ext cx="7287900" cy="21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2287" lvl="0" marL="179228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Disciplina: Segurança e Auditoria de Sistemas de Informação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2287" lvl="0" marL="179228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Professor: Wagner Titon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2287" lvl="0" marL="179228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Acadêmico(s): Betuel Gandolfi, Iuri Pilatti e Gustavo Tomazelli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5"/>
          <p:cNvSpPr txBox="1"/>
          <p:nvPr/>
        </p:nvSpPr>
        <p:spPr>
          <a:xfrm>
            <a:off x="1260475" y="1467787"/>
            <a:ext cx="67674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Criptografia DES e AES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 CURSO SIS INFO.jpg" id="111" name="Google Shape;111;p25"/>
          <p:cNvPicPr preferRelativeResize="0"/>
          <p:nvPr/>
        </p:nvPicPr>
        <p:blipFill rotWithShape="1">
          <a:blip r:embed="rId3">
            <a:alphaModFix/>
          </a:blip>
          <a:srcRect b="8105" l="0" r="74423" t="0"/>
          <a:stretch/>
        </p:blipFill>
        <p:spPr>
          <a:xfrm>
            <a:off x="-11" y="4380248"/>
            <a:ext cx="824100" cy="6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78400" y="0"/>
            <a:ext cx="7926000" cy="7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AES - Advanced Encryption Standard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533400" y="1428750"/>
            <a:ext cx="7770900" cy="30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55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É uma criptografia de dados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eletrônico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estabelecido pela NIST (Instituto Nacional de Padrões e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Tecnologia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)  em 2001.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Desenvolvida por Vincent Rijmen e Joan Daemen.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Conhecida originalmente por Rijndael, que é uma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família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de cifras com diferentes chaves e tamanhos de blocos.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Para  a AES, o NIST selecionou três membros da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família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( Rijndael), cada um com um bloco de 128 bits e chaves de  128, 192 e 256 bits.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434675" y="-47403"/>
            <a:ext cx="7770900" cy="7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533400" y="1428750"/>
            <a:ext cx="7770900" cy="30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55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Esta criptografia foi adotado pelo governo norte americano em substituição a DES.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É um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de chave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simétrica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, utilizando a mesma chave para criptografar/descriptografar.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Rápido tanto em software quanto em hardware,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fácil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de executar e utiliza pouca memória.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457200" y="-3"/>
            <a:ext cx="7770900" cy="7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533400" y="1181150"/>
            <a:ext cx="7694700" cy="30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Utiliza um arranjo bidimensional de bytes com 4x4 posições.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Para criptografar cada turno do AES, menos o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último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, consiste em quatro etapas: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1 - AddRoundKey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2 - SubBytes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3 - ShiftRows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4 - MixColumns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434700" y="-3"/>
            <a:ext cx="7770900" cy="7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00" y="984511"/>
            <a:ext cx="2239450" cy="1742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250" y="888079"/>
            <a:ext cx="2176875" cy="1814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3325" y="2945673"/>
            <a:ext cx="2176875" cy="171880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7"/>
          <p:cNvSpPr txBox="1"/>
          <p:nvPr/>
        </p:nvSpPr>
        <p:spPr>
          <a:xfrm>
            <a:off x="2782550" y="1032975"/>
            <a:ext cx="16263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1-AddRoundKey: Subchave é combinada com o estado.</a:t>
            </a:r>
            <a:endParaRPr/>
          </a:p>
        </p:txBody>
      </p:sp>
      <p:sp>
        <p:nvSpPr>
          <p:cNvPr id="205" name="Google Shape;205;p37"/>
          <p:cNvSpPr txBox="1"/>
          <p:nvPr/>
        </p:nvSpPr>
        <p:spPr>
          <a:xfrm>
            <a:off x="7172700" y="984500"/>
            <a:ext cx="1542600" cy="1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2 - SubBytes: cada byte do arranjo é atualizado usando uma S-box de 8 bits.</a:t>
            </a:r>
            <a:endParaRPr/>
          </a:p>
        </p:txBody>
      </p:sp>
      <p:sp>
        <p:nvSpPr>
          <p:cNvPr id="206" name="Google Shape;206;p37"/>
          <p:cNvSpPr txBox="1"/>
          <p:nvPr/>
        </p:nvSpPr>
        <p:spPr>
          <a:xfrm>
            <a:off x="2927100" y="3106375"/>
            <a:ext cx="2068500" cy="1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3 - ShiftRows: </a:t>
            </a:r>
            <a:r>
              <a:rPr lang="pt-BR">
                <a:solidFill>
                  <a:srgbClr val="222222"/>
                </a:solidFill>
                <a:highlight>
                  <a:srgbClr val="F8F9FA"/>
                </a:highlight>
              </a:rPr>
              <a:t>opera sobre as linhas do estado; deslocando ciclicamente os bytes em cada linha de um determinado número de posições.</a:t>
            </a:r>
            <a:r>
              <a:rPr lang="pt-BR"/>
              <a:t> </a:t>
            </a:r>
            <a:endParaRPr/>
          </a:p>
        </p:txBody>
      </p:sp>
      <p:pic>
        <p:nvPicPr>
          <p:cNvPr id="207" name="Google Shape;20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700" y="3136525"/>
            <a:ext cx="2347850" cy="133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7"/>
          <p:cNvSpPr txBox="1"/>
          <p:nvPr/>
        </p:nvSpPr>
        <p:spPr>
          <a:xfrm>
            <a:off x="7130850" y="2727075"/>
            <a:ext cx="1626300" cy="12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4 - Mixcolumns:</a:t>
            </a:r>
            <a:r>
              <a:rPr lang="pt-BR">
                <a:solidFill>
                  <a:srgbClr val="222222"/>
                </a:solidFill>
                <a:highlight>
                  <a:srgbClr val="F8F9FA"/>
                </a:highlight>
              </a:rPr>
              <a:t>os quatro bytes de cada coluna do estado são combinados usando uma transformação linear invertível.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457200" y="-3"/>
            <a:ext cx="7770900" cy="7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533400" y="1226150"/>
            <a:ext cx="7770900" cy="30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Vulnerabilidade: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Utilizando-se 1 trilhão de máquinas, cada uma destas máquinas testando 1 bilhão de chaves por segundo, levaria 2 bilhões de anos para recuperar uma chave AES-128.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Esta foi a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única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falha relevante encontrada e levada em conta pelos desenvolvedores do AES.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323528" y="-20538"/>
            <a:ext cx="8515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Área e linguagens de Programação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9"/>
          <p:cNvSpPr txBox="1"/>
          <p:nvPr>
            <p:ph idx="1" type="body"/>
          </p:nvPr>
        </p:nvSpPr>
        <p:spPr>
          <a:xfrm>
            <a:off x="405825" y="1141550"/>
            <a:ext cx="85560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Java;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JavaScript;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PHP;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Python;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C#;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323528" y="-20538"/>
            <a:ext cx="8515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Curiosidades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405825" y="1195275"/>
            <a:ext cx="85560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https://www.hardware.com.br/comunidade/criptografia-fbi/1076987/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23528" y="-20538"/>
            <a:ext cx="8515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Comparação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5" name="Google Shape;235;p41"/>
          <p:cNvGraphicFramePr/>
          <p:nvPr/>
        </p:nvGraphicFramePr>
        <p:xfrm>
          <a:off x="408200" y="10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{FBB2FD34-10B7-48C9-A894-30479B24B39C}</a:tableStyleId>
              </a:tblPr>
              <a:tblGrid>
                <a:gridCol w="2107775"/>
                <a:gridCol w="2107775"/>
                <a:gridCol w="2107775"/>
                <a:gridCol w="2107775"/>
              </a:tblGrid>
              <a:tr h="650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Técnica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MD5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0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Tamanho Chave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0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Nascimento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1991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1972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0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Aplicacao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Senha/Internet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hardware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hardware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0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Tipo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Hibrido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Simétrico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Simétrico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804675" y="754300"/>
            <a:ext cx="76557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Obrigado pela Atenção!</a:t>
            </a:r>
            <a:endParaRPr/>
          </a:p>
        </p:txBody>
      </p:sp>
      <p:sp>
        <p:nvSpPr>
          <p:cNvPr id="241" name="Google Shape;241;p42"/>
          <p:cNvSpPr txBox="1"/>
          <p:nvPr/>
        </p:nvSpPr>
        <p:spPr>
          <a:xfrm>
            <a:off x="755575" y="1481625"/>
            <a:ext cx="7655700" cy="3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Betuel Gandolfi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Iuri Pilatti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Gustavo Tomazelli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2"/>
          <p:cNvSpPr txBox="1"/>
          <p:nvPr/>
        </p:nvSpPr>
        <p:spPr>
          <a:xfrm>
            <a:off x="539750" y="141480"/>
            <a:ext cx="80646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CURSO DE SISTEMAS DE INFORMAÇÃO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804675" y="754300"/>
            <a:ext cx="76557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Obrigado pela Atenção!</a:t>
            </a:r>
            <a:endParaRPr/>
          </a:p>
        </p:txBody>
      </p:sp>
      <p:sp>
        <p:nvSpPr>
          <p:cNvPr id="248" name="Google Shape;248;p43"/>
          <p:cNvSpPr txBox="1"/>
          <p:nvPr/>
        </p:nvSpPr>
        <p:spPr>
          <a:xfrm>
            <a:off x="744200" y="1314425"/>
            <a:ext cx="7655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Betuel Gandolfi</a:t>
            </a: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Iuri Pilatti - Gustavo Tomazelli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3"/>
          <p:cNvSpPr txBox="1"/>
          <p:nvPr/>
        </p:nvSpPr>
        <p:spPr>
          <a:xfrm>
            <a:off x="539750" y="141480"/>
            <a:ext cx="80646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CURSO DE SISTEMAS DE INFORMAÇÃO</a:t>
            </a:r>
            <a:endParaRPr/>
          </a:p>
        </p:txBody>
      </p:sp>
      <p:pic>
        <p:nvPicPr>
          <p:cNvPr id="250" name="Google Shape;25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675" y="2022725"/>
            <a:ext cx="3754634" cy="28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323528" y="-20538"/>
            <a:ext cx="8515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3492125" y="1266450"/>
            <a:ext cx="5469600" cy="2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Encryption Standard.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Elaborado entre 1972 e 1974.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Grupo gerenciado por Walter Tuchman.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Mantido em segredo pela NSA (National Security Agency).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Baseado no algoritmo LUCIFER por Horst Feistel e seu Grupo.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6"/>
          <p:cNvSpPr txBox="1"/>
          <p:nvPr/>
        </p:nvSpPr>
        <p:spPr>
          <a:xfrm>
            <a:off x="3690125" y="4350750"/>
            <a:ext cx="5271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http://penta.ufrgs.br/gere96/segur2/des.htm</a:t>
            </a:r>
            <a:endParaRPr/>
          </a:p>
        </p:txBody>
      </p:sp>
      <p:pic>
        <p:nvPicPr>
          <p:cNvPr id="120" name="Google Shape;1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00" y="1175125"/>
            <a:ext cx="3197950" cy="28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>
            <a:off x="323528" y="-20538"/>
            <a:ext cx="8515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7"/>
          <p:cNvSpPr txBox="1"/>
          <p:nvPr>
            <p:ph idx="1" type="body"/>
          </p:nvPr>
        </p:nvSpPr>
        <p:spPr>
          <a:xfrm>
            <a:off x="405825" y="1141550"/>
            <a:ext cx="8556000" cy="23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Adotado pela NBS (National Bureau of Standards) em 1978.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</a:pPr>
            <a:r>
              <a:rPr lang="pt-BR" sz="20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Para uso em órgãos governamentais.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</a:pPr>
            <a:r>
              <a:rPr lang="pt-BR" sz="20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Órgãos não militares ou diplomáticos.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</a:pPr>
            <a:r>
              <a:rPr lang="pt-BR" sz="20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Implementação em hardware.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</a:pPr>
            <a:r>
              <a:rPr lang="pt-BR" sz="20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Somente para dados não confidenciais.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Único até hoje a se tornar um padrão.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7"/>
          <p:cNvSpPr txBox="1"/>
          <p:nvPr/>
        </p:nvSpPr>
        <p:spPr>
          <a:xfrm>
            <a:off x="490750" y="4303575"/>
            <a:ext cx="5271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http://penta.ufrgs.br/gere96/segur2/des.htm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323528" y="-20538"/>
            <a:ext cx="8515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 Funcionamento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392350" y="1169875"/>
            <a:ext cx="7714500" cy="3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Codificação simétrica por blocos de 64 bits.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Chave composta por: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</a:pPr>
            <a:r>
              <a:rPr lang="pt-BR" sz="20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8 bits para paridade.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</a:pPr>
            <a:r>
              <a:rPr lang="pt-BR" sz="20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56 bits para a chave em si.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Combinação, substituição e permutação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490750" y="4303575"/>
            <a:ext cx="5271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https://br.ccm.net/contents/132-introducao-a-codificacao-des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323528" y="-20538"/>
            <a:ext cx="8515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 </a:t>
            </a:r>
            <a:r>
              <a:rPr lang="pt-BR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Funcionamento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75" y="789950"/>
            <a:ext cx="4980425" cy="417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4796950" y="973775"/>
            <a:ext cx="4263000" cy="25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https://www.tutorialspoint.com/cryptography/data_encryption_standard.htm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323528" y="-20538"/>
            <a:ext cx="8515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 </a:t>
            </a:r>
            <a:r>
              <a:rPr lang="pt-BR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Funcionamento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323525" y="4478925"/>
            <a:ext cx="5271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https://br.ccm.net/contents/132-introducao-a-codificacao-des</a:t>
            </a:r>
            <a:endParaRPr/>
          </a:p>
        </p:txBody>
      </p:sp>
      <p:pic>
        <p:nvPicPr>
          <p:cNvPr id="152" name="Google Shape;1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00" y="906513"/>
            <a:ext cx="696277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323528" y="-20538"/>
            <a:ext cx="8515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 </a:t>
            </a:r>
            <a:r>
              <a:rPr lang="pt-BR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Funcionamento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1"/>
          <p:cNvSpPr txBox="1"/>
          <p:nvPr/>
        </p:nvSpPr>
        <p:spPr>
          <a:xfrm>
            <a:off x="323525" y="4478925"/>
            <a:ext cx="5271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https://br.ccm.net/contents/132-introducao-a-codificacao-des</a:t>
            </a:r>
            <a:endParaRPr/>
          </a:p>
        </p:txBody>
      </p:sp>
      <p:pic>
        <p:nvPicPr>
          <p:cNvPr descr="voltas" id="160" name="Google Shape;1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950" y="1095888"/>
            <a:ext cx="4913200" cy="29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23528" y="-20538"/>
            <a:ext cx="8515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TDES - Triple DES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825" y="926501"/>
            <a:ext cx="3876650" cy="367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2"/>
          <p:cNvSpPr txBox="1"/>
          <p:nvPr/>
        </p:nvSpPr>
        <p:spPr>
          <a:xfrm>
            <a:off x="323525" y="4433975"/>
            <a:ext cx="40221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https://pt.wikipedia.org/wiki/3DES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23528" y="-20538"/>
            <a:ext cx="8515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 - Problemas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92350" y="1169875"/>
            <a:ext cx="77145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Chaves fracas</a:t>
            </a:r>
            <a:r>
              <a:rPr lang="pt-BR" sz="20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Suscetível</a:t>
            </a:r>
            <a:r>
              <a:rPr lang="pt-BR" sz="20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 ataques de força bruta.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Chaves de 64 bits são consideradas pequenas.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3"/>
          <p:cNvSpPr txBox="1"/>
          <p:nvPr/>
        </p:nvSpPr>
        <p:spPr>
          <a:xfrm>
            <a:off x="490750" y="4303575"/>
            <a:ext cx="5271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https://br.ccm.net/contents/132-introducao-a-codificacao-des</a:t>
            </a:r>
            <a:endParaRPr/>
          </a:p>
        </p:txBody>
      </p:sp>
      <p:sp>
        <p:nvSpPr>
          <p:cNvPr id="177" name="Google Shape;177;p33"/>
          <p:cNvSpPr txBox="1"/>
          <p:nvPr/>
        </p:nvSpPr>
        <p:spPr>
          <a:xfrm>
            <a:off x="490750" y="3997275"/>
            <a:ext cx="5271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http://penta.ufrgs.br/gere96/segur2/des.htm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