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71" r:id="rId2"/>
    <p:sldId id="259" r:id="rId3"/>
    <p:sldId id="266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0"/>
    <p:restoredTop sz="94682"/>
  </p:normalViewPr>
  <p:slideViewPr>
    <p:cSldViewPr snapToGrid="0" snapToObjects="1">
      <p:cViewPr>
        <p:scale>
          <a:sx n="70" d="100"/>
          <a:sy n="70" d="100"/>
        </p:scale>
        <p:origin x="2792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4274-B8CD-FE4F-8B7A-C87E527D1649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7A8A40-6765-1444-ACD2-644BA10E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6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VE OPTIMIZASYON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da </a:t>
            </a:r>
            <a:r>
              <a:rPr lang="en-US" dirty="0" err="1" smtClean="0"/>
              <a:t>optimizasyon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hazir</a:t>
            </a:r>
            <a:r>
              <a:rPr lang="en-US" dirty="0" smtClean="0"/>
              <a:t> </a:t>
            </a:r>
            <a:r>
              <a:rPr lang="en-US" dirty="0" err="1" smtClean="0"/>
              <a:t>algortimalar</a:t>
            </a:r>
            <a:r>
              <a:rPr lang="en-US" dirty="0" smtClean="0"/>
              <a:t> </a:t>
            </a:r>
            <a:r>
              <a:rPr lang="en-US" dirty="0" err="1" smtClean="0"/>
              <a:t>bulunmaktadir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21" y="2843675"/>
            <a:ext cx="671713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optimizasyon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Exitflag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Kontrol</a:t>
            </a:r>
            <a:r>
              <a:rPr lang="en-US" dirty="0" smtClean="0">
                <a:solidFill>
                  <a:srgbClr val="002060"/>
                </a:solidFill>
              </a:rPr>
              <a:t>): </a:t>
            </a:r>
            <a:r>
              <a:rPr lang="en-US" dirty="0" err="1" smtClean="0">
                <a:solidFill>
                  <a:srgbClr val="7030A0"/>
                </a:solidFill>
              </a:rPr>
              <a:t>eger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sifirdan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buyuk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aranan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kok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bulunmus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demektir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output: </a:t>
            </a:r>
            <a:r>
              <a:rPr lang="en-US" dirty="0" err="1" smtClean="0">
                <a:solidFill>
                  <a:srgbClr val="002060"/>
                </a:solidFill>
              </a:rPr>
              <a:t>algoritma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calisirken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gerceklestirdigi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iterasyon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sayisi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cozum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icin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kullanilan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matematiksel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yontem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hakkinda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bilgiyi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ekrana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gosterir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Grad</a:t>
            </a:r>
            <a:r>
              <a:rPr lang="en-US" dirty="0" smtClean="0">
                <a:solidFill>
                  <a:srgbClr val="002060"/>
                </a:solidFill>
              </a:rPr>
              <a:t>: f(x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 err="1">
                <a:solidFill>
                  <a:srgbClr val="002060"/>
                </a:solidFill>
              </a:rPr>
              <a:t>fonksiyonun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gradyen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vectorunu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degerini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hesaplar</a:t>
            </a:r>
            <a:r>
              <a:rPr lang="en-US" dirty="0">
                <a:solidFill>
                  <a:srgbClr val="002060"/>
                </a:solidFill>
              </a:rPr>
              <a:t>).</a:t>
            </a:r>
          </a:p>
          <a:p>
            <a:r>
              <a:rPr lang="en-US" dirty="0">
                <a:solidFill>
                  <a:srgbClr val="002060"/>
                </a:solidFill>
              </a:rPr>
              <a:t>Hessian: f(x) </a:t>
            </a:r>
            <a:r>
              <a:rPr lang="en-US" dirty="0" err="1">
                <a:solidFill>
                  <a:srgbClr val="002060"/>
                </a:solidFill>
              </a:rPr>
              <a:t>fonksiyonunun</a:t>
            </a:r>
            <a:r>
              <a:rPr lang="en-US" dirty="0">
                <a:solidFill>
                  <a:srgbClr val="002060"/>
                </a:solidFill>
              </a:rPr>
              <a:t> hessian </a:t>
            </a:r>
            <a:r>
              <a:rPr lang="en-US" dirty="0" err="1">
                <a:solidFill>
                  <a:srgbClr val="002060"/>
                </a:solidFill>
              </a:rPr>
              <a:t>matrisini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hesaplar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r>
              <a:rPr lang="en-US" dirty="0" err="1">
                <a:solidFill>
                  <a:srgbClr val="002060"/>
                </a:solidFill>
              </a:rPr>
              <a:t>Fonksiyon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degeri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fval</a:t>
            </a:r>
            <a:r>
              <a:rPr lang="en-US" dirty="0" smtClean="0">
                <a:solidFill>
                  <a:srgbClr val="002060"/>
                </a:solidFill>
              </a:rPr>
              <a:t>): </a:t>
            </a:r>
            <a:r>
              <a:rPr lang="en-US" dirty="0" err="1" smtClean="0">
                <a:solidFill>
                  <a:srgbClr val="002060"/>
                </a:solidFill>
              </a:rPr>
              <a:t>verilen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fonksiyonun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kök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icin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degerini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gosterir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optimizasyon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311400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F-count</a:t>
            </a:r>
            <a:r>
              <a:rPr lang="en-US" dirty="0"/>
              <a:t> </a:t>
            </a:r>
            <a:r>
              <a:rPr lang="en-US" dirty="0" err="1" smtClean="0"/>
              <a:t>objektif</a:t>
            </a:r>
            <a:r>
              <a:rPr lang="en-US" dirty="0" smtClean="0"/>
              <a:t> </a:t>
            </a:r>
            <a:r>
              <a:rPr lang="en-US" dirty="0" err="1" smtClean="0"/>
              <a:t>fonksiyon</a:t>
            </a:r>
            <a:r>
              <a:rPr lang="en-US" dirty="0" smtClean="0"/>
              <a:t> </a:t>
            </a:r>
            <a:r>
              <a:rPr lang="en-US" dirty="0" err="1" smtClean="0"/>
              <a:t>degerlendirmesinin</a:t>
            </a:r>
            <a:r>
              <a:rPr lang="en-US" dirty="0" smtClean="0"/>
              <a:t> </a:t>
            </a:r>
            <a:r>
              <a:rPr lang="en-US" dirty="0" err="1" smtClean="0"/>
              <a:t>toplamda</a:t>
            </a:r>
            <a:r>
              <a:rPr lang="en-US" dirty="0" smtClean="0"/>
              <a:t> ne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yapildigini</a:t>
            </a:r>
            <a:r>
              <a:rPr lang="en-US" dirty="0" smtClean="0"/>
              <a:t> </a:t>
            </a:r>
            <a:r>
              <a:rPr lang="en-US" dirty="0" err="1" smtClean="0"/>
              <a:t>gosterir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err="1" smtClean="0"/>
              <a:t>exitflag</a:t>
            </a:r>
            <a:r>
              <a:rPr lang="en-US" dirty="0"/>
              <a:t> &gt; 0 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minimum </a:t>
            </a:r>
            <a:r>
              <a:rPr lang="en-US" dirty="0" err="1" smtClean="0"/>
              <a:t>noktasi</a:t>
            </a:r>
            <a:r>
              <a:rPr lang="en-US" dirty="0" smtClean="0"/>
              <a:t> </a:t>
            </a:r>
            <a:r>
              <a:rPr lang="en-US" dirty="0" err="1" smtClean="0"/>
              <a:t>bulunmus</a:t>
            </a:r>
            <a:r>
              <a:rPr lang="en-US" dirty="0" smtClean="0"/>
              <a:t> </a:t>
            </a:r>
            <a:r>
              <a:rPr lang="en-US" dirty="0" err="1" smtClean="0"/>
              <a:t>anlamina</a:t>
            </a:r>
            <a:r>
              <a:rPr lang="en-US" dirty="0" smtClean="0"/>
              <a:t> </a:t>
            </a:r>
            <a:r>
              <a:rPr lang="en-US" dirty="0" err="1" smtClean="0"/>
              <a:t>gelir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Stepsize</a:t>
            </a:r>
            <a:r>
              <a:rPr lang="en-US" dirty="0" smtClean="0"/>
              <a:t>, son </a:t>
            </a:r>
            <a:r>
              <a:rPr lang="en-US" dirty="0" err="1" smtClean="0"/>
              <a:t>iterasyonda</a:t>
            </a:r>
            <a:r>
              <a:rPr lang="en-US" dirty="0" smtClean="0"/>
              <a:t> </a:t>
            </a:r>
            <a:r>
              <a:rPr lang="en-US" dirty="0" err="1" smtClean="0"/>
              <a:t>secilen</a:t>
            </a:r>
            <a:r>
              <a:rPr lang="en-US" dirty="0" smtClean="0"/>
              <a:t> </a:t>
            </a:r>
            <a:r>
              <a:rPr lang="en-US" dirty="0" err="1" smtClean="0"/>
              <a:t>adim</a:t>
            </a:r>
            <a:r>
              <a:rPr lang="en-US" dirty="0" smtClean="0"/>
              <a:t> </a:t>
            </a:r>
            <a:r>
              <a:rPr lang="en-US" dirty="0" err="1" smtClean="0"/>
              <a:t>uzunlugunu</a:t>
            </a:r>
            <a:r>
              <a:rPr lang="en-US" dirty="0" smtClean="0"/>
              <a:t> </a:t>
            </a:r>
            <a:r>
              <a:rPr lang="en-US" dirty="0" err="1" smtClean="0"/>
              <a:t>ifade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Firstorderdepth</a:t>
            </a:r>
            <a:r>
              <a:rPr lang="en-US" dirty="0" smtClean="0"/>
              <a:t> </a:t>
            </a:r>
            <a:r>
              <a:rPr lang="en-US" dirty="0" err="1" smtClean="0"/>
              <a:t>birinci</a:t>
            </a:r>
            <a:r>
              <a:rPr lang="en-US" dirty="0" smtClean="0"/>
              <a:t> </a:t>
            </a:r>
            <a:r>
              <a:rPr lang="en-US" dirty="0" err="1" smtClean="0"/>
              <a:t>sira</a:t>
            </a:r>
            <a:r>
              <a:rPr lang="en-US" dirty="0" smtClean="0"/>
              <a:t> </a:t>
            </a:r>
            <a:r>
              <a:rPr lang="en-US" dirty="0" err="1" smtClean="0"/>
              <a:t>optimizasyon</a:t>
            </a:r>
            <a:r>
              <a:rPr lang="en-US" dirty="0" smtClean="0"/>
              <a:t> </a:t>
            </a:r>
            <a:r>
              <a:rPr lang="en-US" dirty="0" err="1" smtClean="0"/>
              <a:t>olcumunu</a:t>
            </a:r>
            <a:r>
              <a:rPr lang="en-US" dirty="0" smtClean="0"/>
              <a:t> </a:t>
            </a:r>
            <a:r>
              <a:rPr lang="en-US" dirty="0" err="1" smtClean="0"/>
              <a:t>ifade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42173"/>
            <a:ext cx="10394707" cy="3632413"/>
          </a:xfrm>
        </p:spPr>
        <p:txBody>
          <a:bodyPr>
            <a:normAutofit/>
          </a:bodyPr>
          <a:lstStyle/>
          <a:p>
            <a:r>
              <a:rPr lang="en-US" dirty="0"/>
              <a:t>A function handle is a </a:t>
            </a:r>
            <a:r>
              <a:rPr lang="en-US" dirty="0" smtClean="0"/>
              <a:t>MATLAB @</a:t>
            </a:r>
            <a:r>
              <a:rPr lang="en-US" dirty="0"/>
              <a:t> data type that stores an association to a function. Indirectly calling a function enables you to invoke the function regardless of where you call it from. Typical uses of function handles include:</a:t>
            </a:r>
          </a:p>
          <a:p>
            <a:r>
              <a:rPr lang="en-US" dirty="0"/>
              <a:t>Pass a function to another function (often called function functions). For example, passing a function to integration and optimization functions, such as integral and </a:t>
            </a:r>
            <a:r>
              <a:rPr lang="en-US" dirty="0" err="1"/>
              <a:t>fzero</a:t>
            </a:r>
            <a:r>
              <a:rPr lang="en-US" dirty="0"/>
              <a:t>.</a:t>
            </a:r>
          </a:p>
          <a:p>
            <a:r>
              <a:rPr lang="en-US" dirty="0"/>
              <a:t>Specify callback functions. For example, a callback that responds to a UI event or interacts with data acquisition hardware.</a:t>
            </a:r>
          </a:p>
          <a:p>
            <a:r>
              <a:rPr lang="en-US" dirty="0"/>
              <a:t>Construct handles to functions defined inline instead of stored in a program file (anonymous functions).</a:t>
            </a:r>
          </a:p>
          <a:p>
            <a:r>
              <a:rPr lang="en-US" dirty="0"/>
              <a:t>Call local functions from outside the main 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Odev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verilen</a:t>
            </a:r>
            <a:r>
              <a:rPr lang="en-US" dirty="0" smtClean="0"/>
              <a:t> </a:t>
            </a:r>
            <a:r>
              <a:rPr lang="en-US" dirty="0" err="1" smtClean="0"/>
              <a:t>sorulari</a:t>
            </a:r>
            <a:r>
              <a:rPr lang="en-US" dirty="0" smtClean="0"/>
              <a:t> </a:t>
            </a:r>
            <a:r>
              <a:rPr lang="en-US" dirty="0" err="1" smtClean="0"/>
              <a:t>kendiniz</a:t>
            </a:r>
            <a:r>
              <a:rPr lang="en-US" dirty="0" smtClean="0"/>
              <a:t> </a:t>
            </a:r>
            <a:r>
              <a:rPr lang="en-US" dirty="0" err="1" smtClean="0"/>
              <a:t>calistirmaya</a:t>
            </a:r>
            <a:r>
              <a:rPr lang="en-US" dirty="0" smtClean="0"/>
              <a:t> </a:t>
            </a:r>
            <a:r>
              <a:rPr lang="en-US" dirty="0" err="1" smtClean="0"/>
              <a:t>calisiniz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Degisik</a:t>
            </a:r>
            <a:r>
              <a:rPr lang="en-US" dirty="0" smtClean="0"/>
              <a:t> </a:t>
            </a:r>
            <a:r>
              <a:rPr lang="en-US" dirty="0" err="1" smtClean="0"/>
              <a:t>iterasyon</a:t>
            </a:r>
            <a:r>
              <a:rPr lang="en-US" dirty="0" smtClean="0"/>
              <a:t> </a:t>
            </a:r>
            <a:r>
              <a:rPr lang="en-US" dirty="0" err="1" smtClean="0"/>
              <a:t>sayilari</a:t>
            </a:r>
            <a:r>
              <a:rPr lang="en-US" dirty="0" smtClean="0"/>
              <a:t> </a:t>
            </a:r>
            <a:r>
              <a:rPr lang="en-US" dirty="0" err="1" smtClean="0"/>
              <a:t>vererek</a:t>
            </a:r>
            <a:r>
              <a:rPr lang="en-US" dirty="0" smtClean="0"/>
              <a:t> </a:t>
            </a:r>
            <a:r>
              <a:rPr lang="en-US" dirty="0" err="1" smtClean="0"/>
              <a:t>elde</a:t>
            </a:r>
            <a:r>
              <a:rPr lang="en-US" dirty="0" smtClean="0"/>
              <a:t>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sonuclari</a:t>
            </a:r>
            <a:r>
              <a:rPr lang="en-US" dirty="0" smtClean="0"/>
              <a:t> </a:t>
            </a:r>
            <a:r>
              <a:rPr lang="en-US" dirty="0" err="1" smtClean="0"/>
              <a:t>karsilastiriniz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2893</TotalTime>
  <Words>109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MATLAB VE OPTIMIZASYON</vt:lpstr>
      <vt:lpstr>Matlab ve optimizasyon</vt:lpstr>
      <vt:lpstr>Matlab ve optimizasyon</vt:lpstr>
      <vt:lpstr>Function handles</vt:lpstr>
      <vt:lpstr>Odev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Optimizasyon algoritmalari</dc:title>
  <dc:creator>Microsoft Office User</dc:creator>
  <cp:lastModifiedBy>Microsoft Office User</cp:lastModifiedBy>
  <cp:revision>14</cp:revision>
  <dcterms:created xsi:type="dcterms:W3CDTF">2019-03-12T17:42:22Z</dcterms:created>
  <dcterms:modified xsi:type="dcterms:W3CDTF">2019-03-23T11:26:10Z</dcterms:modified>
</cp:coreProperties>
</file>